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4.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307" r:id="rId2"/>
    <p:sldId id="394" r:id="rId3"/>
    <p:sldId id="395" r:id="rId4"/>
    <p:sldId id="396" r:id="rId5"/>
    <p:sldId id="397" r:id="rId6"/>
    <p:sldId id="399" r:id="rId7"/>
    <p:sldId id="398" r:id="rId8"/>
    <p:sldId id="400" r:id="rId9"/>
    <p:sldId id="401" r:id="rId10"/>
    <p:sldId id="403" r:id="rId11"/>
    <p:sldId id="712" r:id="rId12"/>
    <p:sldId id="713" r:id="rId13"/>
    <p:sldId id="714" r:id="rId14"/>
    <p:sldId id="715" r:id="rId15"/>
    <p:sldId id="716" r:id="rId16"/>
    <p:sldId id="717" r:id="rId17"/>
    <p:sldId id="718" r:id="rId18"/>
    <p:sldId id="719" r:id="rId19"/>
    <p:sldId id="720" r:id="rId20"/>
    <p:sldId id="721" r:id="rId21"/>
    <p:sldId id="722" r:id="rId22"/>
    <p:sldId id="723" r:id="rId23"/>
    <p:sldId id="724" r:id="rId24"/>
    <p:sldId id="725" r:id="rId25"/>
    <p:sldId id="726" r:id="rId26"/>
    <p:sldId id="728" r:id="rId27"/>
    <p:sldId id="727" r:id="rId28"/>
    <p:sldId id="729" r:id="rId29"/>
    <p:sldId id="730" r:id="rId30"/>
    <p:sldId id="731" r:id="rId31"/>
    <p:sldId id="732" r:id="rId32"/>
    <p:sldId id="733" r:id="rId33"/>
    <p:sldId id="734" r:id="rId34"/>
    <p:sldId id="735" r:id="rId35"/>
    <p:sldId id="736" r:id="rId36"/>
    <p:sldId id="737" r:id="rId37"/>
    <p:sldId id="738" r:id="rId38"/>
    <p:sldId id="739" r:id="rId39"/>
    <p:sldId id="740" r:id="rId40"/>
    <p:sldId id="742" r:id="rId41"/>
    <p:sldId id="741" r:id="rId42"/>
    <p:sldId id="743" r:id="rId43"/>
    <p:sldId id="744" r:id="rId44"/>
    <p:sldId id="745" r:id="rId45"/>
    <p:sldId id="746" r:id="rId46"/>
    <p:sldId id="747" r:id="rId47"/>
    <p:sldId id="309" r:id="rId48"/>
  </p:sldIdLst>
  <p:sldSz cx="18291175" cy="10288588"/>
  <p:notesSz cx="6805613" cy="9944100"/>
  <p:defaultTex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1" userDrawn="1">
          <p15:clr>
            <a:srgbClr val="A4A3A4"/>
          </p15:clr>
        </p15:guide>
        <p15:guide id="2" pos="576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8F39"/>
    <a:srgbClr val="2A92B5"/>
    <a:srgbClr val="1688AE"/>
    <a:srgbClr val="C35F5D"/>
    <a:srgbClr val="3072C2"/>
    <a:srgbClr val="137B9D"/>
    <a:srgbClr val="DEA7A6"/>
    <a:srgbClr val="CD9394"/>
    <a:srgbClr val="F6007B"/>
    <a:srgbClr val="8EB4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32" autoAdjust="0"/>
  </p:normalViewPr>
  <p:slideViewPr>
    <p:cSldViewPr snapToGrid="0">
      <p:cViewPr varScale="1">
        <p:scale>
          <a:sx n="52" d="100"/>
          <a:sy n="52" d="100"/>
        </p:scale>
        <p:origin x="778" y="62"/>
      </p:cViewPr>
      <p:guideLst>
        <p:guide orient="horz" pos="3241"/>
        <p:guide pos="5762"/>
      </p:guideLst>
    </p:cSldViewPr>
  </p:slideViewPr>
  <p:notesTextViewPr>
    <p:cViewPr>
      <p:scale>
        <a:sx n="1" d="1"/>
        <a:sy n="1" d="1"/>
      </p:scale>
      <p:origin x="0" y="0"/>
    </p:cViewPr>
  </p:notesTextViewPr>
  <p:notesViewPr>
    <p:cSldViewPr snapToGrid="0">
      <p:cViewPr>
        <p:scale>
          <a:sx n="1" d="2"/>
          <a:sy n="1" d="2"/>
        </p:scale>
        <p:origin x="3413" y="29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dirty="0"/>
              <a:t>% AP adultes 2006-2007 VS</a:t>
            </a:r>
            <a:r>
              <a:rPr lang="fr-FR" baseline="0" dirty="0"/>
              <a:t> 2014-2016</a:t>
            </a:r>
            <a:endParaRPr lang="fr-FR" dirty="0"/>
          </a:p>
        </c:rich>
      </c:tx>
      <c:layout>
        <c:manualLayout>
          <c:xMode val="edge"/>
          <c:yMode val="edge"/>
          <c:x val="0.34167750466505148"/>
          <c:y val="4.225143749322680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4.4328132067230054E-2"/>
          <c:y val="0.12762476132164935"/>
          <c:w val="0.93927251925808264"/>
          <c:h val="0.7057953216824906"/>
        </c:manualLayout>
      </c:layout>
      <c:barChart>
        <c:barDir val="col"/>
        <c:grouping val="clustered"/>
        <c:varyColors val="0"/>
        <c:ser>
          <c:idx val="0"/>
          <c:order val="0"/>
          <c:tx>
            <c:strRef>
              <c:f>Feuil1!$B$1</c:f>
              <c:strCache>
                <c:ptCount val="1"/>
                <c:pt idx="0">
                  <c:v>hommes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2"/>
                <c:pt idx="0">
                  <c:v>2006-2007</c:v>
                </c:pt>
                <c:pt idx="1">
                  <c:v>2014-2016</c:v>
                </c:pt>
              </c:strCache>
              <c:extLst/>
            </c:strRef>
          </c:cat>
          <c:val>
            <c:numRef>
              <c:f>Feuil1!$B$2:$B$5</c:f>
              <c:numCache>
                <c:formatCode>General</c:formatCode>
                <c:ptCount val="2"/>
                <c:pt idx="0">
                  <c:v>60.8</c:v>
                </c:pt>
                <c:pt idx="1">
                  <c:v>71</c:v>
                </c:pt>
              </c:numCache>
              <c:extLst/>
            </c:numRef>
          </c:val>
          <c:extLst>
            <c:ext xmlns:c16="http://schemas.microsoft.com/office/drawing/2014/chart" uri="{C3380CC4-5D6E-409C-BE32-E72D297353CC}">
              <c16:uniqueId val="{00000000-0D55-411B-AADB-5384C534716F}"/>
            </c:ext>
          </c:extLst>
        </c:ser>
        <c:ser>
          <c:idx val="1"/>
          <c:order val="1"/>
          <c:tx>
            <c:strRef>
              <c:f>Feuil1!$C$1</c:f>
              <c:strCache>
                <c:ptCount val="1"/>
                <c:pt idx="0">
                  <c:v>femmes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2"/>
                <c:pt idx="0">
                  <c:v>2006-2007</c:v>
                </c:pt>
                <c:pt idx="1">
                  <c:v>2014-2016</c:v>
                </c:pt>
              </c:strCache>
              <c:extLst/>
            </c:strRef>
          </c:cat>
          <c:val>
            <c:numRef>
              <c:f>Feuil1!$C$2:$C$5</c:f>
              <c:numCache>
                <c:formatCode>General</c:formatCode>
                <c:ptCount val="2"/>
                <c:pt idx="0">
                  <c:v>65.5</c:v>
                </c:pt>
                <c:pt idx="1">
                  <c:v>53</c:v>
                </c:pt>
              </c:numCache>
              <c:extLst/>
            </c:numRef>
          </c:val>
          <c:extLst>
            <c:ext xmlns:c16="http://schemas.microsoft.com/office/drawing/2014/chart" uri="{C3380CC4-5D6E-409C-BE32-E72D297353CC}">
              <c16:uniqueId val="{00000001-0D55-411B-AADB-5384C534716F}"/>
            </c:ext>
          </c:extLst>
        </c:ser>
        <c:dLbls>
          <c:showLegendKey val="0"/>
          <c:showVal val="0"/>
          <c:showCatName val="0"/>
          <c:showSerName val="0"/>
          <c:showPercent val="0"/>
          <c:showBubbleSize val="0"/>
        </c:dLbls>
        <c:gapWidth val="219"/>
        <c:overlap val="-27"/>
        <c:axId val="909323200"/>
        <c:axId val="909321760"/>
      </c:barChart>
      <c:catAx>
        <c:axId val="90932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909321760"/>
        <c:crosses val="autoZero"/>
        <c:auto val="1"/>
        <c:lblAlgn val="ctr"/>
        <c:lblOffset val="100"/>
        <c:noMultiLvlLbl val="0"/>
      </c:catAx>
      <c:valAx>
        <c:axId val="909321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909323200"/>
        <c:crosses val="autoZero"/>
        <c:crossBetween val="between"/>
      </c:valAx>
      <c:spPr>
        <a:noFill/>
        <a:ln>
          <a:noFill/>
        </a:ln>
        <a:effectLst/>
      </c:spPr>
    </c:plotArea>
    <c:legend>
      <c:legendPos val="b"/>
      <c:layout>
        <c:manualLayout>
          <c:xMode val="edge"/>
          <c:yMode val="edge"/>
          <c:x val="0.36127825628616267"/>
          <c:y val="0.90669647835824907"/>
          <c:w val="0.33018046887166524"/>
          <c:h val="7.440527618620437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dirty="0"/>
              <a:t>% AP chez les enfants depuis 2006</a:t>
            </a:r>
          </a:p>
        </c:rich>
      </c:tx>
      <c:layout>
        <c:manualLayout>
          <c:xMode val="edge"/>
          <c:yMode val="edge"/>
          <c:x val="0.22130833140342751"/>
          <c:y val="2.001696822082637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4.4328132067230054E-2"/>
          <c:y val="0.12762476132164935"/>
          <c:w val="0.93927251925808264"/>
          <c:h val="0.7057953216824906"/>
        </c:manualLayout>
      </c:layout>
      <c:barChart>
        <c:barDir val="col"/>
        <c:grouping val="clustered"/>
        <c:varyColors val="0"/>
        <c:ser>
          <c:idx val="0"/>
          <c:order val="0"/>
          <c:tx>
            <c:strRef>
              <c:f>Feuil1!$B$1</c:f>
              <c:strCache>
                <c:ptCount val="1"/>
                <c:pt idx="0">
                  <c:v>garçons</c:v>
                </c:pt>
              </c:strCache>
            </c:strRef>
          </c:tx>
          <c:spPr>
            <a:solidFill>
              <a:schemeClr val="accent1"/>
            </a:solidFill>
            <a:ln>
              <a:noFill/>
            </a:ln>
            <a:effectLst/>
          </c:spPr>
          <c:invertIfNegative val="0"/>
          <c:dPt>
            <c:idx val="0"/>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2-025E-4184-A2ED-CEB1AA58019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1"/>
                <c:pt idx="0">
                  <c:v>2006-2007</c:v>
                </c:pt>
              </c:strCache>
              <c:extLst/>
            </c:strRef>
          </c:cat>
          <c:val>
            <c:numRef>
              <c:f>Feuil1!$B$2:$B$4</c:f>
              <c:numCache>
                <c:formatCode>General</c:formatCode>
                <c:ptCount val="1"/>
                <c:pt idx="0">
                  <c:v>66</c:v>
                </c:pt>
              </c:numCache>
              <c:extLst/>
            </c:numRef>
          </c:val>
          <c:extLst>
            <c:ext xmlns:c16="http://schemas.microsoft.com/office/drawing/2014/chart" uri="{C3380CC4-5D6E-409C-BE32-E72D297353CC}">
              <c16:uniqueId val="{00000000-025E-4184-A2ED-CEB1AA580195}"/>
            </c:ext>
          </c:extLst>
        </c:ser>
        <c:ser>
          <c:idx val="1"/>
          <c:order val="1"/>
          <c:tx>
            <c:strRef>
              <c:f>Feuil1!$C$1</c:f>
              <c:strCache>
                <c:ptCount val="1"/>
                <c:pt idx="0">
                  <c:v>filles</c:v>
                </c:pt>
              </c:strCache>
            </c:strRef>
          </c:tx>
          <c:spPr>
            <a:solidFill>
              <a:srgbClr val="FF99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1"/>
                <c:pt idx="0">
                  <c:v>2006-2007</c:v>
                </c:pt>
              </c:strCache>
              <c:extLst/>
            </c:strRef>
          </c:cat>
          <c:val>
            <c:numRef>
              <c:f>Feuil1!$C$2:$C$4</c:f>
              <c:numCache>
                <c:formatCode>General</c:formatCode>
                <c:ptCount val="1"/>
                <c:pt idx="0">
                  <c:v>50</c:v>
                </c:pt>
              </c:numCache>
              <c:extLst/>
            </c:numRef>
          </c:val>
          <c:extLst>
            <c:ext xmlns:c16="http://schemas.microsoft.com/office/drawing/2014/chart" uri="{C3380CC4-5D6E-409C-BE32-E72D297353CC}">
              <c16:uniqueId val="{00000001-025E-4184-A2ED-CEB1AA580195}"/>
            </c:ext>
          </c:extLst>
        </c:ser>
        <c:dLbls>
          <c:showLegendKey val="0"/>
          <c:showVal val="0"/>
          <c:showCatName val="0"/>
          <c:showSerName val="0"/>
          <c:showPercent val="0"/>
          <c:showBubbleSize val="0"/>
        </c:dLbls>
        <c:gapWidth val="219"/>
        <c:overlap val="-27"/>
        <c:axId val="909323200"/>
        <c:axId val="909321760"/>
      </c:barChart>
      <c:catAx>
        <c:axId val="90932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909321760"/>
        <c:crosses val="autoZero"/>
        <c:auto val="1"/>
        <c:lblAlgn val="ctr"/>
        <c:lblOffset val="100"/>
        <c:noMultiLvlLbl val="0"/>
      </c:catAx>
      <c:valAx>
        <c:axId val="909321760"/>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909323200"/>
        <c:crosses val="autoZero"/>
        <c:crossBetween val="between"/>
      </c:valAx>
      <c:spPr>
        <a:noFill/>
        <a:ln>
          <a:noFill/>
        </a:ln>
        <a:effectLst/>
      </c:spPr>
    </c:plotArea>
    <c:legend>
      <c:legendPos val="b"/>
      <c:layout>
        <c:manualLayout>
          <c:xMode val="edge"/>
          <c:yMode val="edge"/>
          <c:x val="0.15907248726262158"/>
          <c:y val="0.90669647835824907"/>
          <c:w val="0.69169995754207192"/>
          <c:h val="7.440527618620437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dirty="0"/>
              <a:t>% AP chez les 15-17 ans</a:t>
            </a:r>
          </a:p>
        </c:rich>
      </c:tx>
      <c:layout>
        <c:manualLayout>
          <c:xMode val="edge"/>
          <c:yMode val="edge"/>
          <c:x val="0.22130833140342751"/>
          <c:y val="2.001696822082637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4.4328132067230054E-2"/>
          <c:y val="0.12762476132164935"/>
          <c:w val="0.93927251925808264"/>
          <c:h val="0.7057953216824906"/>
        </c:manualLayout>
      </c:layout>
      <c:barChart>
        <c:barDir val="col"/>
        <c:grouping val="clustered"/>
        <c:varyColors val="0"/>
        <c:ser>
          <c:idx val="0"/>
          <c:order val="0"/>
          <c:tx>
            <c:strRef>
              <c:f>Feuil1!$B$1</c:f>
              <c:strCache>
                <c:ptCount val="1"/>
                <c:pt idx="0">
                  <c:v>JH</c:v>
                </c:pt>
              </c:strCache>
            </c:strRef>
          </c:tx>
          <c:spPr>
            <a:solidFill>
              <a:schemeClr val="accent1"/>
            </a:solidFill>
            <a:ln>
              <a:noFill/>
            </a:ln>
            <a:effectLst/>
          </c:spPr>
          <c:invertIfNegative val="0"/>
          <c:dPt>
            <c:idx val="0"/>
            <c:invertIfNegative val="0"/>
            <c:bubble3D val="0"/>
            <c:spPr>
              <a:solidFill>
                <a:srgbClr val="3072C2"/>
              </a:solidFill>
              <a:ln>
                <a:noFill/>
              </a:ln>
              <a:effectLst/>
            </c:spPr>
            <c:extLst>
              <c:ext xmlns:c16="http://schemas.microsoft.com/office/drawing/2014/chart" uri="{C3380CC4-5D6E-409C-BE32-E72D297353CC}">
                <c16:uniqueId val="{00000001-F606-4DC1-963D-F4239DFEECC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Feuil1!$A$2:$A$4</c:f>
              <c:numCache>
                <c:formatCode>General</c:formatCode>
                <c:ptCount val="1"/>
              </c:numCache>
              <c:extLst/>
            </c:numRef>
          </c:cat>
          <c:val>
            <c:numRef>
              <c:f>Feuil1!$B$2:$B$4</c:f>
              <c:numCache>
                <c:formatCode>General</c:formatCode>
                <c:ptCount val="1"/>
                <c:pt idx="0">
                  <c:v>66</c:v>
                </c:pt>
              </c:numCache>
              <c:extLst/>
            </c:numRef>
          </c:val>
          <c:extLst>
            <c:ext xmlns:c16="http://schemas.microsoft.com/office/drawing/2014/chart" uri="{C3380CC4-5D6E-409C-BE32-E72D297353CC}">
              <c16:uniqueId val="{00000002-F606-4DC1-963D-F4239DFEECCD}"/>
            </c:ext>
          </c:extLst>
        </c:ser>
        <c:ser>
          <c:idx val="1"/>
          <c:order val="1"/>
          <c:tx>
            <c:strRef>
              <c:f>Feuil1!$C$1</c:f>
              <c:strCache>
                <c:ptCount val="1"/>
                <c:pt idx="0">
                  <c:v>JF</c:v>
                </c:pt>
              </c:strCache>
            </c:strRef>
          </c:tx>
          <c:spPr>
            <a:solidFill>
              <a:srgbClr val="FF99CC"/>
            </a:solidFill>
            <a:ln>
              <a:noFill/>
            </a:ln>
            <a:effectLst/>
          </c:spPr>
          <c:invertIfNegative val="0"/>
          <c:dPt>
            <c:idx val="0"/>
            <c:invertIfNegative val="0"/>
            <c:bubble3D val="0"/>
            <c:spPr>
              <a:solidFill>
                <a:srgbClr val="F6007B"/>
              </a:solidFill>
              <a:ln>
                <a:noFill/>
              </a:ln>
              <a:effectLst/>
            </c:spPr>
            <c:extLst>
              <c:ext xmlns:c16="http://schemas.microsoft.com/office/drawing/2014/chart" uri="{C3380CC4-5D6E-409C-BE32-E72D297353CC}">
                <c16:uniqueId val="{00000004-F606-4DC1-963D-F4239DFEECC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Feuil1!$A$2:$A$4</c:f>
              <c:numCache>
                <c:formatCode>General</c:formatCode>
                <c:ptCount val="1"/>
              </c:numCache>
              <c:extLst/>
            </c:numRef>
          </c:cat>
          <c:val>
            <c:numRef>
              <c:f>Feuil1!$C$2:$C$4</c:f>
              <c:numCache>
                <c:formatCode>General</c:formatCode>
                <c:ptCount val="1"/>
                <c:pt idx="0">
                  <c:v>25</c:v>
                </c:pt>
              </c:numCache>
              <c:extLst/>
            </c:numRef>
          </c:val>
          <c:extLst>
            <c:ext xmlns:c16="http://schemas.microsoft.com/office/drawing/2014/chart" uri="{C3380CC4-5D6E-409C-BE32-E72D297353CC}">
              <c16:uniqueId val="{00000003-F606-4DC1-963D-F4239DFEECCD}"/>
            </c:ext>
          </c:extLst>
        </c:ser>
        <c:dLbls>
          <c:showLegendKey val="0"/>
          <c:showVal val="0"/>
          <c:showCatName val="0"/>
          <c:showSerName val="0"/>
          <c:showPercent val="0"/>
          <c:showBubbleSize val="0"/>
        </c:dLbls>
        <c:gapWidth val="219"/>
        <c:overlap val="-27"/>
        <c:axId val="909323200"/>
        <c:axId val="909321760"/>
      </c:barChart>
      <c:catAx>
        <c:axId val="90932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909321760"/>
        <c:crosses val="autoZero"/>
        <c:auto val="1"/>
        <c:lblAlgn val="ctr"/>
        <c:lblOffset val="100"/>
        <c:noMultiLvlLbl val="0"/>
      </c:catAx>
      <c:valAx>
        <c:axId val="909321760"/>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909323200"/>
        <c:crosses val="autoZero"/>
        <c:crossBetween val="between"/>
      </c:valAx>
      <c:spPr>
        <a:noFill/>
        <a:ln>
          <a:noFill/>
        </a:ln>
        <a:effectLst/>
      </c:spPr>
    </c:plotArea>
    <c:legend>
      <c:legendPos val="b"/>
      <c:layout>
        <c:manualLayout>
          <c:xMode val="edge"/>
          <c:yMode val="edge"/>
          <c:x val="0.15907248726262158"/>
          <c:y val="0.90669647835824907"/>
          <c:w val="0.69169995754207192"/>
          <c:h val="7.440527618620437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Sheet1!$B$1</c:f>
              <c:strCache>
                <c:ptCount val="1"/>
                <c:pt idx="0">
                  <c:v>Series 1</c:v>
                </c:pt>
              </c:strCache>
            </c:strRef>
          </c:tx>
          <c:invertIfNegative val="0"/>
          <c:dPt>
            <c:idx val="0"/>
            <c:invertIfNegative val="0"/>
            <c:bubble3D val="0"/>
            <c:spPr>
              <a:solidFill>
                <a:srgbClr val="008000"/>
              </a:solidFill>
            </c:spPr>
            <c:extLst>
              <c:ext xmlns:c16="http://schemas.microsoft.com/office/drawing/2014/chart" uri="{C3380CC4-5D6E-409C-BE32-E72D297353CC}">
                <c16:uniqueId val="{00000001-B107-444B-84CA-241CE7C69010}"/>
              </c:ext>
            </c:extLst>
          </c:dPt>
          <c:dPt>
            <c:idx val="1"/>
            <c:invertIfNegative val="0"/>
            <c:bubble3D val="0"/>
            <c:spPr>
              <a:solidFill>
                <a:schemeClr val="accent6">
                  <a:lumMod val="75000"/>
                </a:schemeClr>
              </a:solidFill>
            </c:spPr>
            <c:extLst>
              <c:ext xmlns:c16="http://schemas.microsoft.com/office/drawing/2014/chart" uri="{C3380CC4-5D6E-409C-BE32-E72D297353CC}">
                <c16:uniqueId val="{00000003-B107-444B-84CA-241CE7C69010}"/>
              </c:ext>
            </c:extLst>
          </c:dPt>
          <c:dPt>
            <c:idx val="3"/>
            <c:invertIfNegative val="0"/>
            <c:bubble3D val="0"/>
            <c:spPr>
              <a:solidFill>
                <a:srgbClr val="00E2DD"/>
              </a:solidFill>
            </c:spPr>
            <c:extLst>
              <c:ext xmlns:c16="http://schemas.microsoft.com/office/drawing/2014/chart" uri="{C3380CC4-5D6E-409C-BE32-E72D297353CC}">
                <c16:uniqueId val="{00000005-B107-444B-84CA-241CE7C69010}"/>
              </c:ext>
            </c:extLst>
          </c:dPt>
          <c:dLbls>
            <c:dLbl>
              <c:idx val="0"/>
              <c:layout>
                <c:manualLayout>
                  <c:x val="6.2500000000000082E-3"/>
                  <c:y val="-6.2500000000000082E-3"/>
                </c:manualLayout>
              </c:layout>
              <c:tx>
                <c:rich>
                  <a:bodyPr/>
                  <a:lstStyle/>
                  <a:p>
                    <a:r>
                      <a:rPr lang="en-US"/>
                      <a:t>4%</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107-444B-84CA-241CE7C69010}"/>
                </c:ext>
              </c:extLst>
            </c:dLbl>
            <c:dLbl>
              <c:idx val="1"/>
              <c:layout>
                <c:manualLayout>
                  <c:x val="1.6666502624671925E-2"/>
                  <c:y val="-1.5625000000000021E-2"/>
                </c:manualLayout>
              </c:layout>
              <c:tx>
                <c:rich>
                  <a:bodyPr/>
                  <a:lstStyle/>
                  <a:p>
                    <a:r>
                      <a:rPr lang="en-US" dirty="0"/>
                      <a:t>38%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107-444B-84CA-241CE7C69010}"/>
                </c:ext>
              </c:extLst>
            </c:dLbl>
            <c:dLbl>
              <c:idx val="2"/>
              <c:layout>
                <c:manualLayout>
                  <c:x val="1.0416666666666671E-2"/>
                  <c:y val="-6.2502460629921446E-3"/>
                </c:manualLayout>
              </c:layout>
              <c:tx>
                <c:rich>
                  <a:bodyPr/>
                  <a:lstStyle/>
                  <a:p>
                    <a:r>
                      <a:rPr lang="en-US" dirty="0"/>
                      <a:t>45%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B107-444B-84CA-241CE7C69010}"/>
                </c:ext>
              </c:extLst>
            </c:dLbl>
            <c:dLbl>
              <c:idx val="3"/>
              <c:layout>
                <c:manualLayout>
                  <c:x val="1.4583333333333342E-2"/>
                  <c:y val="0"/>
                </c:manualLayout>
              </c:layout>
              <c:tx>
                <c:rich>
                  <a:bodyPr/>
                  <a:lstStyle/>
                  <a:p>
                    <a:r>
                      <a:rPr lang="en-US" dirty="0"/>
                      <a:t>69%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107-444B-84CA-241CE7C69010}"/>
                </c:ext>
              </c:extLst>
            </c:dLbl>
            <c:spPr>
              <a:noFill/>
              <a:ln>
                <a:noFill/>
              </a:ln>
              <a:effectLst/>
            </c:spPr>
            <c:txPr>
              <a:bodyPr wrap="square" lIns="38100" tIns="19050" rIns="38100" bIns="19050" anchor="ctr">
                <a:spAutoFit/>
              </a:bodyPr>
              <a:lstStyle/>
              <a:p>
                <a:pPr>
                  <a:defRPr b="1"/>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étirements</c:v>
                </c:pt>
                <c:pt idx="1">
                  <c:v>entrainement</c:v>
                </c:pt>
                <c:pt idx="2">
                  <c:v>équilibre</c:v>
                </c:pt>
                <c:pt idx="3">
                  <c:v>renforcement</c:v>
                </c:pt>
              </c:strCache>
            </c:strRef>
          </c:cat>
          <c:val>
            <c:numRef>
              <c:f>Sheet1!$B$2:$B$5</c:f>
              <c:numCache>
                <c:formatCode>General</c:formatCode>
                <c:ptCount val="4"/>
                <c:pt idx="0">
                  <c:v>4</c:v>
                </c:pt>
                <c:pt idx="1">
                  <c:v>38</c:v>
                </c:pt>
                <c:pt idx="2">
                  <c:v>45</c:v>
                </c:pt>
                <c:pt idx="3">
                  <c:v>69</c:v>
                </c:pt>
              </c:numCache>
            </c:numRef>
          </c:val>
          <c:extLst>
            <c:ext xmlns:c16="http://schemas.microsoft.com/office/drawing/2014/chart" uri="{C3380CC4-5D6E-409C-BE32-E72D297353CC}">
              <c16:uniqueId val="{00000007-B107-444B-84CA-241CE7C69010}"/>
            </c:ext>
          </c:extLst>
        </c:ser>
        <c:dLbls>
          <c:showLegendKey val="0"/>
          <c:showVal val="0"/>
          <c:showCatName val="0"/>
          <c:showSerName val="0"/>
          <c:showPercent val="0"/>
          <c:showBubbleSize val="0"/>
        </c:dLbls>
        <c:gapWidth val="150"/>
        <c:shape val="cylinder"/>
        <c:axId val="177340800"/>
        <c:axId val="177342336"/>
        <c:axId val="0"/>
      </c:bar3DChart>
      <c:catAx>
        <c:axId val="177340800"/>
        <c:scaling>
          <c:orientation val="minMax"/>
        </c:scaling>
        <c:delete val="0"/>
        <c:axPos val="l"/>
        <c:numFmt formatCode="General" sourceLinked="0"/>
        <c:majorTickMark val="out"/>
        <c:minorTickMark val="none"/>
        <c:tickLblPos val="nextTo"/>
        <c:txPr>
          <a:bodyPr/>
          <a:lstStyle/>
          <a:p>
            <a:pPr>
              <a:defRPr b="1"/>
            </a:pPr>
            <a:endParaRPr lang="fr-FR"/>
          </a:p>
        </c:txPr>
        <c:crossAx val="177342336"/>
        <c:crosses val="autoZero"/>
        <c:auto val="1"/>
        <c:lblAlgn val="ctr"/>
        <c:lblOffset val="100"/>
        <c:noMultiLvlLbl val="0"/>
      </c:catAx>
      <c:valAx>
        <c:axId val="177342336"/>
        <c:scaling>
          <c:orientation val="minMax"/>
        </c:scaling>
        <c:delete val="0"/>
        <c:axPos val="b"/>
        <c:majorGridlines>
          <c:spPr>
            <a:ln>
              <a:solidFill>
                <a:schemeClr val="bg1">
                  <a:lumMod val="85000"/>
                </a:schemeClr>
              </a:solidFill>
            </a:ln>
          </c:spPr>
        </c:majorGridlines>
        <c:numFmt formatCode="General" sourceLinked="1"/>
        <c:majorTickMark val="out"/>
        <c:minorTickMark val="none"/>
        <c:tickLblPos val="nextTo"/>
        <c:crossAx val="177340800"/>
        <c:crosses val="autoZero"/>
        <c:crossBetween val="between"/>
      </c:valAx>
    </c:plotArea>
    <c:plotVisOnly val="1"/>
    <c:dispBlanksAs val="gap"/>
    <c:showDLblsOverMax val="0"/>
  </c:chart>
  <c:txPr>
    <a:bodyPr/>
    <a:lstStyle/>
    <a:p>
      <a:pPr>
        <a:defRPr sz="1800"/>
      </a:pPr>
      <a:endParaRPr lang="fr-FR"/>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image" Target="../media/image74.jpeg"/><Relationship Id="rId4" Type="http://schemas.openxmlformats.org/officeDocument/2006/relationships/image" Target="../media/image77.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image" Target="../media/image74.jpeg"/><Relationship Id="rId4" Type="http://schemas.openxmlformats.org/officeDocument/2006/relationships/image" Target="../media/image7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A16D36-25B6-47F0-87FE-3EA20337CF32}"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fr-FR"/>
        </a:p>
      </dgm:t>
    </dgm:pt>
    <dgm:pt modelId="{FF07B003-C622-4086-83BB-DD630A616FAB}">
      <dgm:prSet phldrT="[Text]"/>
      <dgm:spPr>
        <a:solidFill>
          <a:srgbClr val="00E2DD"/>
        </a:solidFill>
      </dgm:spPr>
      <dgm:t>
        <a:bodyPr/>
        <a:lstStyle/>
        <a:p>
          <a:r>
            <a:rPr lang="fr-FR" b="1" dirty="0"/>
            <a:t>renforcement</a:t>
          </a:r>
        </a:p>
      </dgm:t>
    </dgm:pt>
    <dgm:pt modelId="{84369924-B596-4992-A5C9-4CF99EF7E58A}" type="parTrans" cxnId="{F0C4103A-9CFF-44F5-9632-C8132C3ADFD4}">
      <dgm:prSet/>
      <dgm:spPr/>
      <dgm:t>
        <a:bodyPr/>
        <a:lstStyle/>
        <a:p>
          <a:endParaRPr lang="fr-FR"/>
        </a:p>
      </dgm:t>
    </dgm:pt>
    <dgm:pt modelId="{30CC5F7C-7D17-4732-A3A0-EA6EE80B0C46}" type="sibTrans" cxnId="{F0C4103A-9CFF-44F5-9632-C8132C3ADFD4}">
      <dgm:prSet/>
      <dgm:spPr/>
      <dgm:t>
        <a:bodyPr/>
        <a:lstStyle/>
        <a:p>
          <a:endParaRPr lang="fr-FR"/>
        </a:p>
      </dgm:t>
    </dgm:pt>
    <dgm:pt modelId="{9214932C-4572-49BC-917C-4CFB5C2FD8C0}">
      <dgm:prSet phldrT="[Text]"/>
      <dgm:spPr>
        <a:solidFill>
          <a:srgbClr val="008000"/>
        </a:solidFill>
      </dgm:spPr>
      <dgm:t>
        <a:bodyPr/>
        <a:lstStyle/>
        <a:p>
          <a:r>
            <a:rPr lang="fr-FR" b="1" dirty="0"/>
            <a:t>étirements</a:t>
          </a:r>
        </a:p>
      </dgm:t>
    </dgm:pt>
    <dgm:pt modelId="{69382943-E6B1-4B2E-A125-6B26E940474E}" type="parTrans" cxnId="{214B22C6-7267-4980-9579-16489AE6A33E}">
      <dgm:prSet/>
      <dgm:spPr/>
      <dgm:t>
        <a:bodyPr/>
        <a:lstStyle/>
        <a:p>
          <a:endParaRPr lang="fr-FR"/>
        </a:p>
      </dgm:t>
    </dgm:pt>
    <dgm:pt modelId="{2200A569-2DB9-4E28-B16F-389655A055C7}" type="sibTrans" cxnId="{214B22C6-7267-4980-9579-16489AE6A33E}">
      <dgm:prSet/>
      <dgm:spPr/>
      <dgm:t>
        <a:bodyPr/>
        <a:lstStyle/>
        <a:p>
          <a:endParaRPr lang="fr-FR"/>
        </a:p>
      </dgm:t>
    </dgm:pt>
    <dgm:pt modelId="{7804C5A0-397B-4096-B349-6BE88689E44C}">
      <dgm:prSet phldrT="[Text]"/>
      <dgm:spPr>
        <a:solidFill>
          <a:schemeClr val="accent1">
            <a:lumMod val="75000"/>
          </a:schemeClr>
        </a:solidFill>
      </dgm:spPr>
      <dgm:t>
        <a:bodyPr/>
        <a:lstStyle/>
        <a:p>
          <a:r>
            <a:rPr lang="fr-FR" b="1" dirty="0"/>
            <a:t>équilibre</a:t>
          </a:r>
        </a:p>
      </dgm:t>
    </dgm:pt>
    <dgm:pt modelId="{F26D6DAC-0FB7-4EB9-970D-49523E31814A}" type="parTrans" cxnId="{33621BE2-5A73-40B7-929A-C281377B37C6}">
      <dgm:prSet/>
      <dgm:spPr/>
      <dgm:t>
        <a:bodyPr/>
        <a:lstStyle/>
        <a:p>
          <a:endParaRPr lang="fr-FR"/>
        </a:p>
      </dgm:t>
    </dgm:pt>
    <dgm:pt modelId="{BB542364-2E87-4722-9493-612424A072D7}" type="sibTrans" cxnId="{33621BE2-5A73-40B7-929A-C281377B37C6}">
      <dgm:prSet/>
      <dgm:spPr/>
      <dgm:t>
        <a:bodyPr/>
        <a:lstStyle/>
        <a:p>
          <a:endParaRPr lang="fr-FR"/>
        </a:p>
      </dgm:t>
    </dgm:pt>
    <dgm:pt modelId="{292FC128-99C9-45D5-B22F-DA2D572C76E5}">
      <dgm:prSet phldrT="[Text]"/>
      <dgm:spPr>
        <a:solidFill>
          <a:srgbClr val="C00000"/>
        </a:solidFill>
      </dgm:spPr>
      <dgm:t>
        <a:bodyPr/>
        <a:lstStyle/>
        <a:p>
          <a:r>
            <a:rPr lang="fr-FR" b="1" dirty="0"/>
            <a:t>entrainement</a:t>
          </a:r>
        </a:p>
      </dgm:t>
    </dgm:pt>
    <dgm:pt modelId="{82871EF5-1D1E-46FA-9205-C87D71ED64FA}" type="parTrans" cxnId="{4D653188-12AA-4CBE-8109-DB5FEF0BE5AE}">
      <dgm:prSet/>
      <dgm:spPr/>
      <dgm:t>
        <a:bodyPr/>
        <a:lstStyle/>
        <a:p>
          <a:endParaRPr lang="fr-FR"/>
        </a:p>
      </dgm:t>
    </dgm:pt>
    <dgm:pt modelId="{47228ECF-AE1B-4851-8591-9796ADD94839}" type="sibTrans" cxnId="{4D653188-12AA-4CBE-8109-DB5FEF0BE5AE}">
      <dgm:prSet/>
      <dgm:spPr/>
      <dgm:t>
        <a:bodyPr/>
        <a:lstStyle/>
        <a:p>
          <a:endParaRPr lang="fr-FR"/>
        </a:p>
      </dgm:t>
    </dgm:pt>
    <dgm:pt modelId="{FC2295CF-DE66-4021-A1D3-A4EE1276442F}" type="pres">
      <dgm:prSet presAssocID="{5CA16D36-25B6-47F0-87FE-3EA20337CF32}" presName="matrix" presStyleCnt="0">
        <dgm:presLayoutVars>
          <dgm:chMax val="1"/>
          <dgm:dir/>
          <dgm:resizeHandles val="exact"/>
        </dgm:presLayoutVars>
      </dgm:prSet>
      <dgm:spPr/>
    </dgm:pt>
    <dgm:pt modelId="{DE4CE4C0-6986-44A5-912C-69248FD617E9}" type="pres">
      <dgm:prSet presAssocID="{5CA16D36-25B6-47F0-87FE-3EA20337CF32}" presName="axisShape" presStyleLbl="bgShp" presStyleIdx="0" presStyleCnt="1"/>
      <dgm:spPr/>
    </dgm:pt>
    <dgm:pt modelId="{CE11C031-01D6-4E87-BE33-88C6066EAC64}" type="pres">
      <dgm:prSet presAssocID="{5CA16D36-25B6-47F0-87FE-3EA20337CF32}" presName="rect1" presStyleLbl="node1" presStyleIdx="0" presStyleCnt="4">
        <dgm:presLayoutVars>
          <dgm:chMax val="0"/>
          <dgm:chPref val="0"/>
          <dgm:bulletEnabled val="1"/>
        </dgm:presLayoutVars>
      </dgm:prSet>
      <dgm:spPr/>
    </dgm:pt>
    <dgm:pt modelId="{1026AD51-1BED-4E63-BBC3-29A1F5FF3651}" type="pres">
      <dgm:prSet presAssocID="{5CA16D36-25B6-47F0-87FE-3EA20337CF32}" presName="rect2" presStyleLbl="node1" presStyleIdx="1" presStyleCnt="4">
        <dgm:presLayoutVars>
          <dgm:chMax val="0"/>
          <dgm:chPref val="0"/>
          <dgm:bulletEnabled val="1"/>
        </dgm:presLayoutVars>
      </dgm:prSet>
      <dgm:spPr/>
    </dgm:pt>
    <dgm:pt modelId="{5EFBE10B-8BBB-47D7-A1EF-A2DD413E2213}" type="pres">
      <dgm:prSet presAssocID="{5CA16D36-25B6-47F0-87FE-3EA20337CF32}" presName="rect3" presStyleLbl="node1" presStyleIdx="2" presStyleCnt="4">
        <dgm:presLayoutVars>
          <dgm:chMax val="0"/>
          <dgm:chPref val="0"/>
          <dgm:bulletEnabled val="1"/>
        </dgm:presLayoutVars>
      </dgm:prSet>
      <dgm:spPr/>
    </dgm:pt>
    <dgm:pt modelId="{F2F723D3-4EC4-4742-93BD-A9AF7DD7DD0A}" type="pres">
      <dgm:prSet presAssocID="{5CA16D36-25B6-47F0-87FE-3EA20337CF32}" presName="rect4" presStyleLbl="node1" presStyleIdx="3" presStyleCnt="4">
        <dgm:presLayoutVars>
          <dgm:chMax val="0"/>
          <dgm:chPref val="0"/>
          <dgm:bulletEnabled val="1"/>
        </dgm:presLayoutVars>
      </dgm:prSet>
      <dgm:spPr/>
    </dgm:pt>
  </dgm:ptLst>
  <dgm:cxnLst>
    <dgm:cxn modelId="{17AC5412-D577-4E4E-AA63-DCD2263A0652}" type="presOf" srcId="{FF07B003-C622-4086-83BB-DD630A616FAB}" destId="{CE11C031-01D6-4E87-BE33-88C6066EAC64}" srcOrd="0" destOrd="0" presId="urn:microsoft.com/office/officeart/2005/8/layout/matrix2"/>
    <dgm:cxn modelId="{F0C4103A-9CFF-44F5-9632-C8132C3ADFD4}" srcId="{5CA16D36-25B6-47F0-87FE-3EA20337CF32}" destId="{FF07B003-C622-4086-83BB-DD630A616FAB}" srcOrd="0" destOrd="0" parTransId="{84369924-B596-4992-A5C9-4CF99EF7E58A}" sibTransId="{30CC5F7C-7D17-4732-A3A0-EA6EE80B0C46}"/>
    <dgm:cxn modelId="{E2155F3C-8EE8-4F28-ABA6-8F912EF339C4}" type="presOf" srcId="{5CA16D36-25B6-47F0-87FE-3EA20337CF32}" destId="{FC2295CF-DE66-4021-A1D3-A4EE1276442F}" srcOrd="0" destOrd="0" presId="urn:microsoft.com/office/officeart/2005/8/layout/matrix2"/>
    <dgm:cxn modelId="{4E4E8966-F316-404E-AF55-6AE5ADE7D068}" type="presOf" srcId="{9214932C-4572-49BC-917C-4CFB5C2FD8C0}" destId="{1026AD51-1BED-4E63-BBC3-29A1F5FF3651}" srcOrd="0" destOrd="0" presId="urn:microsoft.com/office/officeart/2005/8/layout/matrix2"/>
    <dgm:cxn modelId="{6798C659-EC85-4342-83E3-351404239074}" type="presOf" srcId="{7804C5A0-397B-4096-B349-6BE88689E44C}" destId="{5EFBE10B-8BBB-47D7-A1EF-A2DD413E2213}" srcOrd="0" destOrd="0" presId="urn:microsoft.com/office/officeart/2005/8/layout/matrix2"/>
    <dgm:cxn modelId="{4D653188-12AA-4CBE-8109-DB5FEF0BE5AE}" srcId="{5CA16D36-25B6-47F0-87FE-3EA20337CF32}" destId="{292FC128-99C9-45D5-B22F-DA2D572C76E5}" srcOrd="3" destOrd="0" parTransId="{82871EF5-1D1E-46FA-9205-C87D71ED64FA}" sibTransId="{47228ECF-AE1B-4851-8591-9796ADD94839}"/>
    <dgm:cxn modelId="{6CCF7C8B-28C7-4915-BA83-9E858A82A2A3}" type="presOf" srcId="{292FC128-99C9-45D5-B22F-DA2D572C76E5}" destId="{F2F723D3-4EC4-4742-93BD-A9AF7DD7DD0A}" srcOrd="0" destOrd="0" presId="urn:microsoft.com/office/officeart/2005/8/layout/matrix2"/>
    <dgm:cxn modelId="{214B22C6-7267-4980-9579-16489AE6A33E}" srcId="{5CA16D36-25B6-47F0-87FE-3EA20337CF32}" destId="{9214932C-4572-49BC-917C-4CFB5C2FD8C0}" srcOrd="1" destOrd="0" parTransId="{69382943-E6B1-4B2E-A125-6B26E940474E}" sibTransId="{2200A569-2DB9-4E28-B16F-389655A055C7}"/>
    <dgm:cxn modelId="{33621BE2-5A73-40B7-929A-C281377B37C6}" srcId="{5CA16D36-25B6-47F0-87FE-3EA20337CF32}" destId="{7804C5A0-397B-4096-B349-6BE88689E44C}" srcOrd="2" destOrd="0" parTransId="{F26D6DAC-0FB7-4EB9-970D-49523E31814A}" sibTransId="{BB542364-2E87-4722-9493-612424A072D7}"/>
    <dgm:cxn modelId="{CB29D0E6-F215-4669-B1C3-1E603B8C859B}" type="presParOf" srcId="{FC2295CF-DE66-4021-A1D3-A4EE1276442F}" destId="{DE4CE4C0-6986-44A5-912C-69248FD617E9}" srcOrd="0" destOrd="0" presId="urn:microsoft.com/office/officeart/2005/8/layout/matrix2"/>
    <dgm:cxn modelId="{13E2B9A4-AA3F-494B-A6FE-3B2730080761}" type="presParOf" srcId="{FC2295CF-DE66-4021-A1D3-A4EE1276442F}" destId="{CE11C031-01D6-4E87-BE33-88C6066EAC64}" srcOrd="1" destOrd="0" presId="urn:microsoft.com/office/officeart/2005/8/layout/matrix2"/>
    <dgm:cxn modelId="{331C4D8A-7577-49F7-BFAA-E4CE62C769EC}" type="presParOf" srcId="{FC2295CF-DE66-4021-A1D3-A4EE1276442F}" destId="{1026AD51-1BED-4E63-BBC3-29A1F5FF3651}" srcOrd="2" destOrd="0" presId="urn:microsoft.com/office/officeart/2005/8/layout/matrix2"/>
    <dgm:cxn modelId="{F58FAB6E-A1F5-4F9C-A3D7-85D23B8D75B0}" type="presParOf" srcId="{FC2295CF-DE66-4021-A1D3-A4EE1276442F}" destId="{5EFBE10B-8BBB-47D7-A1EF-A2DD413E2213}" srcOrd="3" destOrd="0" presId="urn:microsoft.com/office/officeart/2005/8/layout/matrix2"/>
    <dgm:cxn modelId="{4CF6372B-92B1-429F-A52E-0F4504F3C82B}" type="presParOf" srcId="{FC2295CF-DE66-4021-A1D3-A4EE1276442F}" destId="{F2F723D3-4EC4-4742-93BD-A9AF7DD7DD0A}" srcOrd="4" destOrd="0" presId="urn:microsoft.com/office/officeart/2005/8/layout/matrix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72E33F-EE54-4C3E-A48B-E11B9BFDEE05}"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fr-FR"/>
        </a:p>
      </dgm:t>
    </dgm:pt>
    <dgm:pt modelId="{705D0D57-CC7E-4BC0-8FD7-5E8FE2D7CCB9}">
      <dgm:prSet phldrT="[Texte]" custT="1"/>
      <dgm:spPr>
        <a:xfrm>
          <a:off x="113" y="987520"/>
          <a:ext cx="2272201" cy="2073792"/>
        </a:xfrm>
        <a:prstGeom prst="rect">
          <a:avLst/>
        </a:prstGeom>
        <a:solidFill>
          <a:srgbClr val="1688AE">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nchor="t"/>
        <a:lstStyle/>
        <a:p>
          <a:pPr>
            <a:buNone/>
          </a:pPr>
          <a:r>
            <a:rPr lang="fr-FR" sz="2800" b="1" dirty="0">
              <a:solidFill>
                <a:srgbClr val="FFFFFF"/>
              </a:solidFill>
              <a:latin typeface="Calibri"/>
              <a:ea typeface="+mn-ea"/>
              <a:cs typeface="+mn-cs"/>
            </a:rPr>
            <a:t>5min</a:t>
          </a:r>
        </a:p>
        <a:p>
          <a:pPr>
            <a:buNone/>
          </a:pPr>
          <a:r>
            <a:rPr lang="fr-FR" sz="2000" dirty="0">
              <a:solidFill>
                <a:srgbClr val="FFFFFF"/>
              </a:solidFill>
              <a:latin typeface="Calibri"/>
              <a:ea typeface="+mn-ea"/>
              <a:cs typeface="+mn-cs"/>
            </a:rPr>
            <a:t>Échauffement cardio vasculaire</a:t>
          </a:r>
        </a:p>
        <a:p>
          <a:pPr>
            <a:buNone/>
          </a:pPr>
          <a:r>
            <a:rPr lang="fr-FR" sz="2000" dirty="0">
              <a:solidFill>
                <a:srgbClr val="FFFFFF"/>
              </a:solidFill>
              <a:latin typeface="Calibri"/>
              <a:ea typeface="+mn-ea"/>
              <a:cs typeface="+mn-cs"/>
              <a:sym typeface="Symbol" panose="05050102010706020507" pitchFamily="18" charset="2"/>
            </a:rPr>
            <a:t> Intensité faible/moyenne</a:t>
          </a:r>
        </a:p>
      </dgm:t>
    </dgm:pt>
    <dgm:pt modelId="{1D50E0FD-279B-457A-AA9A-CC84217A1D92}" type="parTrans" cxnId="{CAF145D0-FE28-4A41-80B5-2DF2EDF5B322}">
      <dgm:prSet/>
      <dgm:spPr/>
      <dgm:t>
        <a:bodyPr/>
        <a:lstStyle/>
        <a:p>
          <a:endParaRPr lang="fr-FR"/>
        </a:p>
      </dgm:t>
    </dgm:pt>
    <dgm:pt modelId="{B1DE6210-3329-4161-B2FE-B9FED7ED5E25}" type="sibTrans" cxnId="{CAF145D0-FE28-4A41-80B5-2DF2EDF5B322}">
      <dgm:prSet/>
      <dgm:spPr/>
      <dgm:t>
        <a:bodyPr/>
        <a:lstStyle/>
        <a:p>
          <a:endParaRPr lang="fr-FR"/>
        </a:p>
      </dgm:t>
    </dgm:pt>
    <dgm:pt modelId="{84AFA8E5-0EB9-4962-A42C-6CD4FFD1C93F}">
      <dgm:prSet phldrT="[Texte]" custT="1"/>
      <dgm:spPr>
        <a:xfrm>
          <a:off x="2272314" y="987520"/>
          <a:ext cx="4272533" cy="2073792"/>
        </a:xfrm>
        <a:prstGeom prst="rect">
          <a:avLst/>
        </a:prstGeom>
        <a:solidFill>
          <a:srgbClr val="1688AE">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nchor="t"/>
        <a:lstStyle/>
        <a:p>
          <a:pPr>
            <a:buNone/>
          </a:pPr>
          <a:r>
            <a:rPr lang="fr-FR" sz="2800" b="1" dirty="0">
              <a:solidFill>
                <a:srgbClr val="FFFFFF"/>
              </a:solidFill>
              <a:latin typeface="Calibri"/>
              <a:ea typeface="+mn-ea"/>
              <a:cs typeface="+mn-cs"/>
            </a:rPr>
            <a:t>5-15min</a:t>
          </a:r>
        </a:p>
        <a:p>
          <a:pPr>
            <a:buNone/>
          </a:pPr>
          <a:r>
            <a:rPr lang="fr-FR" sz="2000" dirty="0">
              <a:solidFill>
                <a:srgbClr val="FFFFFF"/>
              </a:solidFill>
              <a:latin typeface="Calibri"/>
              <a:ea typeface="+mn-ea"/>
              <a:cs typeface="+mn-cs"/>
            </a:rPr>
            <a:t>Préparation au mouvement</a:t>
          </a:r>
        </a:p>
        <a:p>
          <a:pPr>
            <a:buNone/>
          </a:pPr>
          <a:r>
            <a:rPr lang="fr-FR" sz="2000" b="1" dirty="0">
              <a:solidFill>
                <a:srgbClr val="FFFFFF"/>
              </a:solidFill>
              <a:latin typeface="Calibri"/>
              <a:ea typeface="+mn-ea"/>
              <a:cs typeface="+mn-cs"/>
            </a:rPr>
            <a:t>Général </a:t>
          </a:r>
          <a:r>
            <a:rPr lang="fr-FR" sz="2000" b="1" dirty="0">
              <a:solidFill>
                <a:srgbClr val="FFFFFF"/>
              </a:solidFill>
              <a:latin typeface="Calibri"/>
              <a:ea typeface="+mn-ea"/>
              <a:cs typeface="+mn-cs"/>
              <a:sym typeface="Symbol" panose="05050102010706020507" pitchFamily="18" charset="2"/>
            </a:rPr>
            <a:t> Spécifique</a:t>
          </a:r>
          <a:endParaRPr lang="fr-FR" sz="2000" b="1" dirty="0">
            <a:solidFill>
              <a:srgbClr val="FFFFFF"/>
            </a:solidFill>
            <a:latin typeface="Calibri"/>
            <a:ea typeface="+mn-ea"/>
            <a:cs typeface="+mn-cs"/>
          </a:endParaRPr>
        </a:p>
      </dgm:t>
    </dgm:pt>
    <dgm:pt modelId="{B6A3A685-4913-4CDE-A791-D0BC135D01F6}" type="sibTrans" cxnId="{1BCB23EE-97EC-454C-AB6D-AEE4A777C46C}">
      <dgm:prSet/>
      <dgm:spPr/>
      <dgm:t>
        <a:bodyPr/>
        <a:lstStyle/>
        <a:p>
          <a:endParaRPr lang="fr-FR"/>
        </a:p>
      </dgm:t>
    </dgm:pt>
    <dgm:pt modelId="{E4132BE5-F949-4DA0-8879-6987AEE5B1BC}" type="parTrans" cxnId="{1BCB23EE-97EC-454C-AB6D-AEE4A777C46C}">
      <dgm:prSet/>
      <dgm:spPr/>
      <dgm:t>
        <a:bodyPr/>
        <a:lstStyle/>
        <a:p>
          <a:endParaRPr lang="fr-FR"/>
        </a:p>
      </dgm:t>
    </dgm:pt>
    <dgm:pt modelId="{56E68026-BD82-40F0-BB0C-4EB4E61B7284}">
      <dgm:prSet phldrT="[Texte]" custT="1"/>
      <dgm:spPr>
        <a:xfrm>
          <a:off x="0" y="0"/>
          <a:ext cx="6544962" cy="987520"/>
        </a:xfrm>
        <a:prstGeom prst="rect">
          <a:avLst/>
        </a:prstGeom>
        <a:solidFill>
          <a:srgbClr val="1688AE">
            <a:shade val="80000"/>
            <a:hueOff val="0"/>
            <a:satOff val="0"/>
            <a:lumOff val="0"/>
            <a:alphaOff val="0"/>
          </a:srgbClr>
        </a:solidFill>
        <a:ln>
          <a:noFill/>
        </a:ln>
        <a:effectLst/>
      </dgm:spPr>
      <dgm:t>
        <a:bodyPr/>
        <a:lstStyle/>
        <a:p>
          <a:pPr>
            <a:buNone/>
          </a:pPr>
          <a:r>
            <a:rPr lang="fr-FR" sz="2800" b="1" dirty="0">
              <a:solidFill>
                <a:srgbClr val="FFFFFF">
                  <a:hueOff val="0"/>
                  <a:satOff val="0"/>
                  <a:lumOff val="0"/>
                  <a:alphaOff val="0"/>
                </a:srgbClr>
              </a:solidFill>
              <a:latin typeface="Calibri"/>
              <a:ea typeface="+mn-ea"/>
              <a:cs typeface="+mn-cs"/>
            </a:rPr>
            <a:t>Durée </a:t>
          </a:r>
          <a:r>
            <a:rPr lang="fr-FR" sz="2800" b="1" dirty="0">
              <a:solidFill>
                <a:srgbClr val="FFFFFF">
                  <a:hueOff val="0"/>
                  <a:satOff val="0"/>
                  <a:lumOff val="0"/>
                  <a:alphaOff val="0"/>
                </a:srgbClr>
              </a:solidFill>
              <a:latin typeface="Calibri"/>
              <a:ea typeface="+mn-ea"/>
              <a:cs typeface="+mn-cs"/>
              <a:sym typeface="Symbol" panose="05050102010706020507" pitchFamily="18" charset="2"/>
            </a:rPr>
            <a:t></a:t>
          </a:r>
          <a:r>
            <a:rPr lang="fr-FR" sz="2800" b="1" dirty="0">
              <a:solidFill>
                <a:srgbClr val="FFFFFF">
                  <a:hueOff val="0"/>
                  <a:satOff val="0"/>
                  <a:lumOff val="0"/>
                  <a:alphaOff val="0"/>
                </a:srgbClr>
              </a:solidFill>
              <a:latin typeface="Calibri"/>
              <a:ea typeface="+mn-ea"/>
              <a:cs typeface="+mn-cs"/>
            </a:rPr>
            <a:t> 20min</a:t>
          </a:r>
        </a:p>
        <a:p>
          <a:pPr>
            <a:buNone/>
          </a:pPr>
          <a:r>
            <a:rPr lang="fr-FR" sz="2000" b="0" dirty="0">
              <a:solidFill>
                <a:srgbClr val="FFFFFF">
                  <a:hueOff val="0"/>
                  <a:satOff val="0"/>
                  <a:lumOff val="0"/>
                  <a:alphaOff val="0"/>
                </a:srgbClr>
              </a:solidFill>
              <a:latin typeface="Calibri"/>
              <a:ea typeface="+mn-ea"/>
              <a:cs typeface="+mn-cs"/>
            </a:rPr>
            <a:t>Ajuster en fonction de l’âge, du niveau, de la t°… </a:t>
          </a:r>
        </a:p>
      </dgm:t>
    </dgm:pt>
    <dgm:pt modelId="{16209EC9-A185-4430-8F4E-FCE556261ED7}" type="sibTrans" cxnId="{C310767F-460A-4E0F-B999-445AAB53C8CC}">
      <dgm:prSet/>
      <dgm:spPr/>
      <dgm:t>
        <a:bodyPr/>
        <a:lstStyle/>
        <a:p>
          <a:endParaRPr lang="fr-FR"/>
        </a:p>
      </dgm:t>
    </dgm:pt>
    <dgm:pt modelId="{68C16A26-F5B2-48DE-A854-90F584BF6553}" type="parTrans" cxnId="{C310767F-460A-4E0F-B999-445AAB53C8CC}">
      <dgm:prSet/>
      <dgm:spPr/>
      <dgm:t>
        <a:bodyPr/>
        <a:lstStyle/>
        <a:p>
          <a:endParaRPr lang="fr-FR"/>
        </a:p>
      </dgm:t>
    </dgm:pt>
    <dgm:pt modelId="{CE402AE9-4545-4F7B-8CE0-01F1AD3F1B91}" type="pres">
      <dgm:prSet presAssocID="{C472E33F-EE54-4C3E-A48B-E11B9BFDEE05}" presName="composite" presStyleCnt="0">
        <dgm:presLayoutVars>
          <dgm:chMax val="1"/>
          <dgm:dir/>
          <dgm:resizeHandles val="exact"/>
        </dgm:presLayoutVars>
      </dgm:prSet>
      <dgm:spPr/>
    </dgm:pt>
    <dgm:pt modelId="{E358F39C-593E-4424-8B7F-4CB7BFE97664}" type="pres">
      <dgm:prSet presAssocID="{56E68026-BD82-40F0-BB0C-4EB4E61B7284}" presName="roof" presStyleLbl="dkBgShp" presStyleIdx="0" presStyleCnt="2"/>
      <dgm:spPr/>
    </dgm:pt>
    <dgm:pt modelId="{FE534167-ABE1-4D6F-9AFE-BD27A2876F6E}" type="pres">
      <dgm:prSet presAssocID="{56E68026-BD82-40F0-BB0C-4EB4E61B7284}" presName="pillars" presStyleCnt="0"/>
      <dgm:spPr/>
    </dgm:pt>
    <dgm:pt modelId="{B615FB53-3436-4754-86DE-36C748A663F6}" type="pres">
      <dgm:prSet presAssocID="{56E68026-BD82-40F0-BB0C-4EB4E61B7284}" presName="pillar1" presStyleLbl="node1" presStyleIdx="0" presStyleCnt="2">
        <dgm:presLayoutVars>
          <dgm:bulletEnabled val="1"/>
        </dgm:presLayoutVars>
      </dgm:prSet>
      <dgm:spPr/>
    </dgm:pt>
    <dgm:pt modelId="{335F03B9-8F2D-4412-B458-02EA7EA0DA6D}" type="pres">
      <dgm:prSet presAssocID="{84AFA8E5-0EB9-4962-A42C-6CD4FFD1C93F}" presName="pillarX" presStyleLbl="node1" presStyleIdx="1" presStyleCnt="2" custScaleX="188035">
        <dgm:presLayoutVars>
          <dgm:bulletEnabled val="1"/>
        </dgm:presLayoutVars>
      </dgm:prSet>
      <dgm:spPr/>
    </dgm:pt>
    <dgm:pt modelId="{E3D5677D-D561-441F-ACDE-40EEB8F698FA}" type="pres">
      <dgm:prSet presAssocID="{56E68026-BD82-40F0-BB0C-4EB4E61B7284}" presName="base" presStyleLbl="dkBgShp" presStyleIdx="1" presStyleCnt="2" custLinFactNeighborX="13137" custLinFactNeighborY="3"/>
      <dgm:spPr>
        <a:xfrm>
          <a:off x="0" y="3061312"/>
          <a:ext cx="6544962" cy="230421"/>
        </a:xfrm>
        <a:prstGeom prst="rect">
          <a:avLst/>
        </a:prstGeom>
        <a:solidFill>
          <a:srgbClr val="1688AE">
            <a:shade val="80000"/>
            <a:hueOff val="0"/>
            <a:satOff val="0"/>
            <a:lumOff val="0"/>
            <a:alphaOff val="0"/>
          </a:srgbClr>
        </a:solidFill>
        <a:ln>
          <a:noFill/>
        </a:ln>
        <a:effectLst/>
      </dgm:spPr>
    </dgm:pt>
  </dgm:ptLst>
  <dgm:cxnLst>
    <dgm:cxn modelId="{25DA1E0C-3937-4772-BF9B-5A62FBF03BA8}" type="presOf" srcId="{C472E33F-EE54-4C3E-A48B-E11B9BFDEE05}" destId="{CE402AE9-4545-4F7B-8CE0-01F1AD3F1B91}" srcOrd="0" destOrd="0" presId="urn:microsoft.com/office/officeart/2005/8/layout/hList3"/>
    <dgm:cxn modelId="{67A7C510-59E4-4AB3-B09A-1577F8D64837}" type="presOf" srcId="{56E68026-BD82-40F0-BB0C-4EB4E61B7284}" destId="{E358F39C-593E-4424-8B7F-4CB7BFE97664}" srcOrd="0" destOrd="0" presId="urn:microsoft.com/office/officeart/2005/8/layout/hList3"/>
    <dgm:cxn modelId="{C310767F-460A-4E0F-B999-445AAB53C8CC}" srcId="{C472E33F-EE54-4C3E-A48B-E11B9BFDEE05}" destId="{56E68026-BD82-40F0-BB0C-4EB4E61B7284}" srcOrd="0" destOrd="0" parTransId="{68C16A26-F5B2-48DE-A854-90F584BF6553}" sibTransId="{16209EC9-A185-4430-8F4E-FCE556261ED7}"/>
    <dgm:cxn modelId="{CAF145D0-FE28-4A41-80B5-2DF2EDF5B322}" srcId="{56E68026-BD82-40F0-BB0C-4EB4E61B7284}" destId="{705D0D57-CC7E-4BC0-8FD7-5E8FE2D7CCB9}" srcOrd="0" destOrd="0" parTransId="{1D50E0FD-279B-457A-AA9A-CC84217A1D92}" sibTransId="{B1DE6210-3329-4161-B2FE-B9FED7ED5E25}"/>
    <dgm:cxn modelId="{1BCB23EE-97EC-454C-AB6D-AEE4A777C46C}" srcId="{56E68026-BD82-40F0-BB0C-4EB4E61B7284}" destId="{84AFA8E5-0EB9-4962-A42C-6CD4FFD1C93F}" srcOrd="1" destOrd="0" parTransId="{E4132BE5-F949-4DA0-8879-6987AEE5B1BC}" sibTransId="{B6A3A685-4913-4CDE-A791-D0BC135D01F6}"/>
    <dgm:cxn modelId="{8E458EFD-CF07-4925-8EFD-C32FC4332615}" type="presOf" srcId="{705D0D57-CC7E-4BC0-8FD7-5E8FE2D7CCB9}" destId="{B615FB53-3436-4754-86DE-36C748A663F6}" srcOrd="0" destOrd="0" presId="urn:microsoft.com/office/officeart/2005/8/layout/hList3"/>
    <dgm:cxn modelId="{1B75A0FF-D865-4DB0-AF57-39BDC2053DAC}" type="presOf" srcId="{84AFA8E5-0EB9-4962-A42C-6CD4FFD1C93F}" destId="{335F03B9-8F2D-4412-B458-02EA7EA0DA6D}" srcOrd="0" destOrd="0" presId="urn:microsoft.com/office/officeart/2005/8/layout/hList3"/>
    <dgm:cxn modelId="{8DAB39B0-7356-4F3D-BB39-C3A997B7493F}" type="presParOf" srcId="{CE402AE9-4545-4F7B-8CE0-01F1AD3F1B91}" destId="{E358F39C-593E-4424-8B7F-4CB7BFE97664}" srcOrd="0" destOrd="0" presId="urn:microsoft.com/office/officeart/2005/8/layout/hList3"/>
    <dgm:cxn modelId="{61D3A22E-BDC1-462C-88AE-2A448D21B9CF}" type="presParOf" srcId="{CE402AE9-4545-4F7B-8CE0-01F1AD3F1B91}" destId="{FE534167-ABE1-4D6F-9AFE-BD27A2876F6E}" srcOrd="1" destOrd="0" presId="urn:microsoft.com/office/officeart/2005/8/layout/hList3"/>
    <dgm:cxn modelId="{71BD7494-3022-437D-B9FF-05FCA391DE5B}" type="presParOf" srcId="{FE534167-ABE1-4D6F-9AFE-BD27A2876F6E}" destId="{B615FB53-3436-4754-86DE-36C748A663F6}" srcOrd="0" destOrd="0" presId="urn:microsoft.com/office/officeart/2005/8/layout/hList3"/>
    <dgm:cxn modelId="{BDB3F08A-6E38-4F89-9E82-9405BA966ADF}" type="presParOf" srcId="{FE534167-ABE1-4D6F-9AFE-BD27A2876F6E}" destId="{335F03B9-8F2D-4412-B458-02EA7EA0DA6D}" srcOrd="1" destOrd="0" presId="urn:microsoft.com/office/officeart/2005/8/layout/hList3"/>
    <dgm:cxn modelId="{B69BEE2A-2AFA-4D24-AB48-A3902AB77AD5}" type="presParOf" srcId="{CE402AE9-4545-4F7B-8CE0-01F1AD3F1B91}" destId="{E3D5677D-D561-441F-ACDE-40EEB8F698FA}"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DDD04C-69EB-4F37-846C-0A49F993BA3A}"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fr-FR"/>
        </a:p>
      </dgm:t>
    </dgm:pt>
    <dgm:pt modelId="{9F0C8FA4-B86C-4876-AE85-F5B053E76891}">
      <dgm:prSet phldrT="[Texte]"/>
      <dgm:spPr>
        <a:solidFill>
          <a:srgbClr val="3072C2"/>
        </a:solidFill>
      </dgm:spPr>
      <dgm:t>
        <a:bodyPr/>
        <a:lstStyle/>
        <a:p>
          <a:r>
            <a:rPr lang="fr-FR" dirty="0">
              <a:sym typeface="Symbol" panose="05050102010706020507" pitchFamily="18" charset="2"/>
            </a:rPr>
            <a:t>temps de réaction</a:t>
          </a:r>
          <a:endParaRPr lang="fr-FR" dirty="0"/>
        </a:p>
      </dgm:t>
    </dgm:pt>
    <dgm:pt modelId="{8AC55967-4E8C-4219-B523-67E5527821A8}" type="parTrans" cxnId="{30C13CF7-2567-427F-9D58-2DF302A9F405}">
      <dgm:prSet/>
      <dgm:spPr/>
      <dgm:t>
        <a:bodyPr/>
        <a:lstStyle/>
        <a:p>
          <a:endParaRPr lang="fr-FR"/>
        </a:p>
      </dgm:t>
    </dgm:pt>
    <dgm:pt modelId="{B6E83E92-A7E3-47F4-BDF0-07C61B233243}" type="sibTrans" cxnId="{30C13CF7-2567-427F-9D58-2DF302A9F405}">
      <dgm:prSet/>
      <dgm:spPr/>
      <dgm:t>
        <a:bodyPr/>
        <a:lstStyle/>
        <a:p>
          <a:endParaRPr lang="fr-FR"/>
        </a:p>
      </dgm:t>
    </dgm:pt>
    <dgm:pt modelId="{721CBCFA-C40A-4638-A60D-81AD671BD3CC}">
      <dgm:prSet phldrT="[Texte]"/>
      <dgm:spPr>
        <a:solidFill>
          <a:srgbClr val="1688AE"/>
        </a:solidFill>
      </dgm:spPr>
      <dgm:t>
        <a:bodyPr/>
        <a:lstStyle/>
        <a:p>
          <a:r>
            <a:rPr lang="fr-FR" dirty="0"/>
            <a:t>Détériore l’humeur</a:t>
          </a:r>
        </a:p>
      </dgm:t>
    </dgm:pt>
    <dgm:pt modelId="{9319D3E4-608E-4EB2-A3CF-FB8216EB5148}" type="parTrans" cxnId="{FA2A943C-CEEB-4924-BB38-EC350F668C5E}">
      <dgm:prSet/>
      <dgm:spPr/>
      <dgm:t>
        <a:bodyPr/>
        <a:lstStyle/>
        <a:p>
          <a:endParaRPr lang="fr-FR"/>
        </a:p>
      </dgm:t>
    </dgm:pt>
    <dgm:pt modelId="{1C823BCA-1796-40EC-BF1C-F4F7EF904A15}" type="sibTrans" cxnId="{FA2A943C-CEEB-4924-BB38-EC350F668C5E}">
      <dgm:prSet/>
      <dgm:spPr/>
      <dgm:t>
        <a:bodyPr/>
        <a:lstStyle/>
        <a:p>
          <a:endParaRPr lang="fr-FR"/>
        </a:p>
      </dgm:t>
    </dgm:pt>
    <dgm:pt modelId="{B4AD1470-6AC6-439B-B095-4AD1853E1343}">
      <dgm:prSet phldrT="[Texte]"/>
      <dgm:spPr>
        <a:solidFill>
          <a:srgbClr val="137B9D"/>
        </a:solidFill>
      </dgm:spPr>
      <dgm:t>
        <a:bodyPr/>
        <a:lstStyle/>
        <a:p>
          <a:r>
            <a:rPr lang="fr-FR" dirty="0">
              <a:sym typeface="Symbol" panose="05050102010706020507" pitchFamily="18" charset="2"/>
            </a:rPr>
            <a:t> La précision</a:t>
          </a:r>
          <a:endParaRPr lang="fr-FR" dirty="0"/>
        </a:p>
      </dgm:t>
    </dgm:pt>
    <dgm:pt modelId="{0BE3785E-B8F1-4B43-9134-E576B5BC746B}" type="parTrans" cxnId="{AA260D6D-D19D-4ED7-AF3C-7A3FFF7F15B8}">
      <dgm:prSet/>
      <dgm:spPr/>
      <dgm:t>
        <a:bodyPr/>
        <a:lstStyle/>
        <a:p>
          <a:endParaRPr lang="fr-FR"/>
        </a:p>
      </dgm:t>
    </dgm:pt>
    <dgm:pt modelId="{60C5204C-0F13-487F-B665-DDD1ACC8C80D}" type="sibTrans" cxnId="{AA260D6D-D19D-4ED7-AF3C-7A3FFF7F15B8}">
      <dgm:prSet/>
      <dgm:spPr/>
      <dgm:t>
        <a:bodyPr/>
        <a:lstStyle/>
        <a:p>
          <a:endParaRPr lang="fr-FR"/>
        </a:p>
      </dgm:t>
    </dgm:pt>
    <dgm:pt modelId="{CEAF8DC8-5231-444D-9BAB-6F3C6D29875C}">
      <dgm:prSet/>
      <dgm:spPr>
        <a:solidFill>
          <a:srgbClr val="F6007B"/>
        </a:solidFill>
      </dgm:spPr>
      <dgm:t>
        <a:bodyPr/>
        <a:lstStyle/>
        <a:p>
          <a:r>
            <a:rPr lang="fr-FR" b="1" dirty="0">
              <a:solidFill>
                <a:schemeClr val="bg1"/>
              </a:solidFill>
            </a:rPr>
            <a:t>MAIS…</a:t>
          </a:r>
        </a:p>
        <a:p>
          <a:r>
            <a:rPr lang="fr-FR" b="1" dirty="0">
              <a:solidFill>
                <a:schemeClr val="bg1"/>
              </a:solidFill>
            </a:rPr>
            <a:t>≈ F, sprint, endurance</a:t>
          </a:r>
          <a:endParaRPr lang="fr-FR" dirty="0">
            <a:solidFill>
              <a:schemeClr val="bg1"/>
            </a:solidFill>
          </a:endParaRPr>
        </a:p>
      </dgm:t>
    </dgm:pt>
    <dgm:pt modelId="{90BE9D47-4A50-4622-8DDF-7C54FAD43D14}" type="parTrans" cxnId="{BF0F2059-A0DE-48A5-B5B6-836605813397}">
      <dgm:prSet/>
      <dgm:spPr/>
      <dgm:t>
        <a:bodyPr/>
        <a:lstStyle/>
        <a:p>
          <a:endParaRPr lang="fr-FR"/>
        </a:p>
      </dgm:t>
    </dgm:pt>
    <dgm:pt modelId="{759D2F1D-2257-469D-A563-8C0BE40F1A37}" type="sibTrans" cxnId="{BF0F2059-A0DE-48A5-B5B6-836605813397}">
      <dgm:prSet/>
      <dgm:spPr/>
      <dgm:t>
        <a:bodyPr/>
        <a:lstStyle/>
        <a:p>
          <a:endParaRPr lang="fr-FR"/>
        </a:p>
      </dgm:t>
    </dgm:pt>
    <dgm:pt modelId="{192D048C-64A1-4B2C-AAF5-39060CC20F32}" type="pres">
      <dgm:prSet presAssocID="{E4DDD04C-69EB-4F37-846C-0A49F993BA3A}" presName="Name0" presStyleCnt="0">
        <dgm:presLayoutVars>
          <dgm:dir/>
          <dgm:resizeHandles/>
        </dgm:presLayoutVars>
      </dgm:prSet>
      <dgm:spPr/>
    </dgm:pt>
    <dgm:pt modelId="{B39F6382-B6F9-4AA5-BE88-7C6980AC63EB}" type="pres">
      <dgm:prSet presAssocID="{9F0C8FA4-B86C-4876-AE85-F5B053E76891}" presName="composite" presStyleCnt="0"/>
      <dgm:spPr/>
    </dgm:pt>
    <dgm:pt modelId="{3B91810A-FE0F-43EF-9DED-A06A11A2DBFC}" type="pres">
      <dgm:prSet presAssocID="{9F0C8FA4-B86C-4876-AE85-F5B053E76891}" presName="rect1" presStyleLbl="bgImgPlace1" presStyleIdx="0" presStyleCnt="4"/>
      <dgm:spPr>
        <a:blipFill rotWithShape="1">
          <a:blip xmlns:r="http://schemas.openxmlformats.org/officeDocument/2006/relationships" r:embed="rId1" cstate="print"/>
          <a:srcRect/>
          <a:stretch>
            <a:fillRect l="-13000" r="-13000"/>
          </a:stretch>
        </a:blipFill>
      </dgm:spPr>
    </dgm:pt>
    <dgm:pt modelId="{315E1505-1A38-434E-BC66-B59C6DDFC367}" type="pres">
      <dgm:prSet presAssocID="{9F0C8FA4-B86C-4876-AE85-F5B053E76891}" presName="rect2" presStyleLbl="node1" presStyleIdx="0" presStyleCnt="4">
        <dgm:presLayoutVars>
          <dgm:bulletEnabled val="1"/>
        </dgm:presLayoutVars>
      </dgm:prSet>
      <dgm:spPr/>
    </dgm:pt>
    <dgm:pt modelId="{6959E2CB-B8A6-4E58-975F-458AE035BB57}" type="pres">
      <dgm:prSet presAssocID="{B6E83E92-A7E3-47F4-BDF0-07C61B233243}" presName="sibTrans" presStyleCnt="0"/>
      <dgm:spPr/>
    </dgm:pt>
    <dgm:pt modelId="{B630A837-2694-481A-9AAB-A58DBC6DC1C7}" type="pres">
      <dgm:prSet presAssocID="{721CBCFA-C40A-4638-A60D-81AD671BD3CC}" presName="composite" presStyleCnt="0"/>
      <dgm:spPr/>
    </dgm:pt>
    <dgm:pt modelId="{0616A19B-B232-4124-8431-852FC2E58CDD}" type="pres">
      <dgm:prSet presAssocID="{721CBCFA-C40A-4638-A60D-81AD671BD3CC}" presName="rect1" presStyleLbl="b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F1B4A341-B68E-4E26-927F-35715FBE538F}" type="pres">
      <dgm:prSet presAssocID="{721CBCFA-C40A-4638-A60D-81AD671BD3CC}" presName="rect2" presStyleLbl="node1" presStyleIdx="1" presStyleCnt="4">
        <dgm:presLayoutVars>
          <dgm:bulletEnabled val="1"/>
        </dgm:presLayoutVars>
      </dgm:prSet>
      <dgm:spPr/>
    </dgm:pt>
    <dgm:pt modelId="{70D4FC55-771A-4308-8812-EF7647F22466}" type="pres">
      <dgm:prSet presAssocID="{1C823BCA-1796-40EC-BF1C-F4F7EF904A15}" presName="sibTrans" presStyleCnt="0"/>
      <dgm:spPr/>
    </dgm:pt>
    <dgm:pt modelId="{2117C59B-B270-4086-88DF-8BBF359AE0B5}" type="pres">
      <dgm:prSet presAssocID="{B4AD1470-6AC6-439B-B095-4AD1853E1343}" presName="composite" presStyleCnt="0"/>
      <dgm:spPr/>
    </dgm:pt>
    <dgm:pt modelId="{1BFBB605-6E01-4465-B6B4-AA955F18BE0A}" type="pres">
      <dgm:prSet presAssocID="{B4AD1470-6AC6-439B-B095-4AD1853E1343}" presName="rect1" presStyleLbl="b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dgm:spPr>
    </dgm:pt>
    <dgm:pt modelId="{69080DEA-6A2F-4C85-A9C7-293C49EF634E}" type="pres">
      <dgm:prSet presAssocID="{B4AD1470-6AC6-439B-B095-4AD1853E1343}" presName="rect2" presStyleLbl="node1" presStyleIdx="2" presStyleCnt="4">
        <dgm:presLayoutVars>
          <dgm:bulletEnabled val="1"/>
        </dgm:presLayoutVars>
      </dgm:prSet>
      <dgm:spPr/>
    </dgm:pt>
    <dgm:pt modelId="{BEDA0742-DDF3-4A58-9B22-FBE6EB74063D}" type="pres">
      <dgm:prSet presAssocID="{60C5204C-0F13-487F-B665-DDD1ACC8C80D}" presName="sibTrans" presStyleCnt="0"/>
      <dgm:spPr/>
    </dgm:pt>
    <dgm:pt modelId="{471AF7F2-86E4-473E-A87D-4137DE4411ED}" type="pres">
      <dgm:prSet presAssocID="{CEAF8DC8-5231-444D-9BAB-6F3C6D29875C}" presName="composite" presStyleCnt="0"/>
      <dgm:spPr/>
    </dgm:pt>
    <dgm:pt modelId="{9942646C-BAC3-4278-A076-F50CA47AFA13}" type="pres">
      <dgm:prSet presAssocID="{CEAF8DC8-5231-444D-9BAB-6F3C6D29875C}" presName="rect1" presStyleLbl="b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0000" r="-10000"/>
          </a:stretch>
        </a:blipFill>
      </dgm:spPr>
    </dgm:pt>
    <dgm:pt modelId="{F32EC5E7-16AC-41A7-8242-59BBB2D554AA}" type="pres">
      <dgm:prSet presAssocID="{CEAF8DC8-5231-444D-9BAB-6F3C6D29875C}" presName="rect2" presStyleLbl="node1" presStyleIdx="3" presStyleCnt="4">
        <dgm:presLayoutVars>
          <dgm:bulletEnabled val="1"/>
        </dgm:presLayoutVars>
      </dgm:prSet>
      <dgm:spPr/>
    </dgm:pt>
  </dgm:ptLst>
  <dgm:cxnLst>
    <dgm:cxn modelId="{E3CC453B-0AC8-42A3-89FE-4805C0F46E88}" type="presOf" srcId="{721CBCFA-C40A-4638-A60D-81AD671BD3CC}" destId="{F1B4A341-B68E-4E26-927F-35715FBE538F}" srcOrd="0" destOrd="0" presId="urn:microsoft.com/office/officeart/2008/layout/BendingPictureBlocks"/>
    <dgm:cxn modelId="{208C6F3B-772A-4E94-B818-F46333C7227F}" type="presOf" srcId="{E4DDD04C-69EB-4F37-846C-0A49F993BA3A}" destId="{192D048C-64A1-4B2C-AAF5-39060CC20F32}" srcOrd="0" destOrd="0" presId="urn:microsoft.com/office/officeart/2008/layout/BendingPictureBlocks"/>
    <dgm:cxn modelId="{FA2A943C-CEEB-4924-BB38-EC350F668C5E}" srcId="{E4DDD04C-69EB-4F37-846C-0A49F993BA3A}" destId="{721CBCFA-C40A-4638-A60D-81AD671BD3CC}" srcOrd="1" destOrd="0" parTransId="{9319D3E4-608E-4EB2-A3CF-FB8216EB5148}" sibTransId="{1C823BCA-1796-40EC-BF1C-F4F7EF904A15}"/>
    <dgm:cxn modelId="{AA260D6D-D19D-4ED7-AF3C-7A3FFF7F15B8}" srcId="{E4DDD04C-69EB-4F37-846C-0A49F993BA3A}" destId="{B4AD1470-6AC6-439B-B095-4AD1853E1343}" srcOrd="2" destOrd="0" parTransId="{0BE3785E-B8F1-4B43-9134-E576B5BC746B}" sibTransId="{60C5204C-0F13-487F-B665-DDD1ACC8C80D}"/>
    <dgm:cxn modelId="{8B11CF6D-DB6E-44C4-B9B1-5DF622CB756C}" type="presOf" srcId="{9F0C8FA4-B86C-4876-AE85-F5B053E76891}" destId="{315E1505-1A38-434E-BC66-B59C6DDFC367}" srcOrd="0" destOrd="0" presId="urn:microsoft.com/office/officeart/2008/layout/BendingPictureBlocks"/>
    <dgm:cxn modelId="{BF0F2059-A0DE-48A5-B5B6-836605813397}" srcId="{E4DDD04C-69EB-4F37-846C-0A49F993BA3A}" destId="{CEAF8DC8-5231-444D-9BAB-6F3C6D29875C}" srcOrd="3" destOrd="0" parTransId="{90BE9D47-4A50-4622-8DDF-7C54FAD43D14}" sibTransId="{759D2F1D-2257-469D-A563-8C0BE40F1A37}"/>
    <dgm:cxn modelId="{17E9C7C2-5FEB-4720-8D1F-F68A97630408}" type="presOf" srcId="{B4AD1470-6AC6-439B-B095-4AD1853E1343}" destId="{69080DEA-6A2F-4C85-A9C7-293C49EF634E}" srcOrd="0" destOrd="0" presId="urn:microsoft.com/office/officeart/2008/layout/BendingPictureBlocks"/>
    <dgm:cxn modelId="{399AD9F2-A864-45FB-B525-6EC4E6138ABD}" type="presOf" srcId="{CEAF8DC8-5231-444D-9BAB-6F3C6D29875C}" destId="{F32EC5E7-16AC-41A7-8242-59BBB2D554AA}" srcOrd="0" destOrd="0" presId="urn:microsoft.com/office/officeart/2008/layout/BendingPictureBlocks"/>
    <dgm:cxn modelId="{30C13CF7-2567-427F-9D58-2DF302A9F405}" srcId="{E4DDD04C-69EB-4F37-846C-0A49F993BA3A}" destId="{9F0C8FA4-B86C-4876-AE85-F5B053E76891}" srcOrd="0" destOrd="0" parTransId="{8AC55967-4E8C-4219-B523-67E5527821A8}" sibTransId="{B6E83E92-A7E3-47F4-BDF0-07C61B233243}"/>
    <dgm:cxn modelId="{B76A4CD3-03F9-4567-B9AF-CEDA3D8FAAFD}" type="presParOf" srcId="{192D048C-64A1-4B2C-AAF5-39060CC20F32}" destId="{B39F6382-B6F9-4AA5-BE88-7C6980AC63EB}" srcOrd="0" destOrd="0" presId="urn:microsoft.com/office/officeart/2008/layout/BendingPictureBlocks"/>
    <dgm:cxn modelId="{21B617AC-955F-48EE-A90D-D77E95A7D390}" type="presParOf" srcId="{B39F6382-B6F9-4AA5-BE88-7C6980AC63EB}" destId="{3B91810A-FE0F-43EF-9DED-A06A11A2DBFC}" srcOrd="0" destOrd="0" presId="urn:microsoft.com/office/officeart/2008/layout/BendingPictureBlocks"/>
    <dgm:cxn modelId="{FC982DEC-856D-4522-B912-FCAFB025FE98}" type="presParOf" srcId="{B39F6382-B6F9-4AA5-BE88-7C6980AC63EB}" destId="{315E1505-1A38-434E-BC66-B59C6DDFC367}" srcOrd="1" destOrd="0" presId="urn:microsoft.com/office/officeart/2008/layout/BendingPictureBlocks"/>
    <dgm:cxn modelId="{7060AE94-483E-4A65-B84D-BB6787473605}" type="presParOf" srcId="{192D048C-64A1-4B2C-AAF5-39060CC20F32}" destId="{6959E2CB-B8A6-4E58-975F-458AE035BB57}" srcOrd="1" destOrd="0" presId="urn:microsoft.com/office/officeart/2008/layout/BendingPictureBlocks"/>
    <dgm:cxn modelId="{81873738-DC8E-40EA-968C-8B6C709D6216}" type="presParOf" srcId="{192D048C-64A1-4B2C-AAF5-39060CC20F32}" destId="{B630A837-2694-481A-9AAB-A58DBC6DC1C7}" srcOrd="2" destOrd="0" presId="urn:microsoft.com/office/officeart/2008/layout/BendingPictureBlocks"/>
    <dgm:cxn modelId="{FEE77BA4-D0E7-4284-BAC0-E0F3C02CA470}" type="presParOf" srcId="{B630A837-2694-481A-9AAB-A58DBC6DC1C7}" destId="{0616A19B-B232-4124-8431-852FC2E58CDD}" srcOrd="0" destOrd="0" presId="urn:microsoft.com/office/officeart/2008/layout/BendingPictureBlocks"/>
    <dgm:cxn modelId="{0AEAEAD2-2507-40A6-AF1F-47C8181F237B}" type="presParOf" srcId="{B630A837-2694-481A-9AAB-A58DBC6DC1C7}" destId="{F1B4A341-B68E-4E26-927F-35715FBE538F}" srcOrd="1" destOrd="0" presId="urn:microsoft.com/office/officeart/2008/layout/BendingPictureBlocks"/>
    <dgm:cxn modelId="{8AE7562F-280C-4BC0-AF57-11632903782D}" type="presParOf" srcId="{192D048C-64A1-4B2C-AAF5-39060CC20F32}" destId="{70D4FC55-771A-4308-8812-EF7647F22466}" srcOrd="3" destOrd="0" presId="urn:microsoft.com/office/officeart/2008/layout/BendingPictureBlocks"/>
    <dgm:cxn modelId="{0684C175-99BC-4130-A2D5-8121AB1E7A13}" type="presParOf" srcId="{192D048C-64A1-4B2C-AAF5-39060CC20F32}" destId="{2117C59B-B270-4086-88DF-8BBF359AE0B5}" srcOrd="4" destOrd="0" presId="urn:microsoft.com/office/officeart/2008/layout/BendingPictureBlocks"/>
    <dgm:cxn modelId="{36DD94AF-80A0-416B-AA68-3CFCEC5DD16C}" type="presParOf" srcId="{2117C59B-B270-4086-88DF-8BBF359AE0B5}" destId="{1BFBB605-6E01-4465-B6B4-AA955F18BE0A}" srcOrd="0" destOrd="0" presId="urn:microsoft.com/office/officeart/2008/layout/BendingPictureBlocks"/>
    <dgm:cxn modelId="{5D8B794D-101C-43BB-878E-39137A04C3F9}" type="presParOf" srcId="{2117C59B-B270-4086-88DF-8BBF359AE0B5}" destId="{69080DEA-6A2F-4C85-A9C7-293C49EF634E}" srcOrd="1" destOrd="0" presId="urn:microsoft.com/office/officeart/2008/layout/BendingPictureBlocks"/>
    <dgm:cxn modelId="{98D65B7E-5888-4949-9F02-F0E92D713A05}" type="presParOf" srcId="{192D048C-64A1-4B2C-AAF5-39060CC20F32}" destId="{BEDA0742-DDF3-4A58-9B22-FBE6EB74063D}" srcOrd="5" destOrd="0" presId="urn:microsoft.com/office/officeart/2008/layout/BendingPictureBlocks"/>
    <dgm:cxn modelId="{FB73C639-E670-452F-B783-F7879892FBBB}" type="presParOf" srcId="{192D048C-64A1-4B2C-AAF5-39060CC20F32}" destId="{471AF7F2-86E4-473E-A87D-4137DE4411ED}" srcOrd="6" destOrd="0" presId="urn:microsoft.com/office/officeart/2008/layout/BendingPictureBlocks"/>
    <dgm:cxn modelId="{32AF00A7-5057-4B19-BB7F-9B33288226B1}" type="presParOf" srcId="{471AF7F2-86E4-473E-A87D-4137DE4411ED}" destId="{9942646C-BAC3-4278-A076-F50CA47AFA13}" srcOrd="0" destOrd="0" presId="urn:microsoft.com/office/officeart/2008/layout/BendingPictureBlocks"/>
    <dgm:cxn modelId="{8E2B8938-1D73-40BA-8897-18C22774BDC3}" type="presParOf" srcId="{471AF7F2-86E4-473E-A87D-4137DE4411ED}" destId="{F32EC5E7-16AC-41A7-8242-59BBB2D554AA}" srcOrd="1" destOrd="0" presId="urn:microsoft.com/office/officeart/2008/layout/Bend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E38B2C-F80D-4063-A886-AEE84F04F204}"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fr-FR"/>
        </a:p>
      </dgm:t>
    </dgm:pt>
    <dgm:pt modelId="{8F353BFD-4E54-4E18-8CCE-642B6EC484A1}">
      <dgm:prSet phldrT="[Texte]"/>
      <dgm:spPr>
        <a:solidFill>
          <a:srgbClr val="C35F5D"/>
        </a:solidFill>
      </dgm:spPr>
      <dgm:t>
        <a:bodyPr/>
        <a:lstStyle/>
        <a:p>
          <a:r>
            <a:rPr lang="fr-FR" dirty="0"/>
            <a:t>RG </a:t>
          </a:r>
        </a:p>
      </dgm:t>
    </dgm:pt>
    <dgm:pt modelId="{112D5799-A71D-4CFB-A769-C2162AFFCDA1}" type="parTrans" cxnId="{C9F3D23E-3E2A-4271-A80C-D7DAB661214A}">
      <dgm:prSet/>
      <dgm:spPr/>
      <dgm:t>
        <a:bodyPr/>
        <a:lstStyle/>
        <a:p>
          <a:endParaRPr lang="fr-FR"/>
        </a:p>
      </dgm:t>
    </dgm:pt>
    <dgm:pt modelId="{7A9F9EFC-71C4-4A3F-BEC1-CE668D937A0B}" type="sibTrans" cxnId="{C9F3D23E-3E2A-4271-A80C-D7DAB661214A}">
      <dgm:prSet/>
      <dgm:spPr/>
      <dgm:t>
        <a:bodyPr/>
        <a:lstStyle/>
        <a:p>
          <a:endParaRPr lang="fr-FR"/>
        </a:p>
      </dgm:t>
    </dgm:pt>
    <dgm:pt modelId="{B1B2F8AF-41E2-475D-AC8E-8917DE7ED4F3}">
      <dgm:prSet phldrT="[Texte]"/>
      <dgm:spPr>
        <a:solidFill>
          <a:srgbClr val="CD9394"/>
        </a:solidFill>
      </dgm:spPr>
      <dgm:t>
        <a:bodyPr/>
        <a:lstStyle/>
        <a:p>
          <a:pPr algn="ctr"/>
          <a:r>
            <a:rPr lang="fr-FR" b="1" dirty="0"/>
            <a:t>443</a:t>
          </a:r>
          <a:r>
            <a:rPr lang="fr-FR" dirty="0"/>
            <a:t> consultations médicales </a:t>
          </a:r>
        </a:p>
      </dgm:t>
    </dgm:pt>
    <dgm:pt modelId="{AB07C3C7-1422-41A3-92AC-FA09D0F11FBE}" type="parTrans" cxnId="{EE797698-920A-48B1-B652-06D9BC285E8F}">
      <dgm:prSet/>
      <dgm:spPr/>
      <dgm:t>
        <a:bodyPr/>
        <a:lstStyle/>
        <a:p>
          <a:endParaRPr lang="fr-FR"/>
        </a:p>
      </dgm:t>
    </dgm:pt>
    <dgm:pt modelId="{42EE32EE-9B33-490E-AA34-45CDEF565C12}" type="sibTrans" cxnId="{EE797698-920A-48B1-B652-06D9BC285E8F}">
      <dgm:prSet/>
      <dgm:spPr/>
      <dgm:t>
        <a:bodyPr/>
        <a:lstStyle/>
        <a:p>
          <a:endParaRPr lang="fr-FR"/>
        </a:p>
      </dgm:t>
    </dgm:pt>
    <dgm:pt modelId="{8A0AC7FB-CFF5-480E-A78E-48AA3980DE47}">
      <dgm:prSet phldrT="[Texte]"/>
      <dgm:spPr>
        <a:solidFill>
          <a:srgbClr val="DEA7A6"/>
        </a:solidFill>
      </dgm:spPr>
      <dgm:t>
        <a:bodyPr/>
        <a:lstStyle/>
        <a:p>
          <a:pPr algn="ctr"/>
          <a:r>
            <a:rPr lang="fr-FR" b="1" dirty="0"/>
            <a:t>2000</a:t>
          </a:r>
          <a:r>
            <a:rPr lang="fr-FR" dirty="0"/>
            <a:t> actes de kinésithérapie </a:t>
          </a:r>
        </a:p>
      </dgm:t>
    </dgm:pt>
    <dgm:pt modelId="{2CDDC57F-988C-4B0C-BB9D-A2C061C79980}" type="parTrans" cxnId="{83B9B3A1-E187-4F70-8673-DF2DD9305CDA}">
      <dgm:prSet/>
      <dgm:spPr/>
      <dgm:t>
        <a:bodyPr/>
        <a:lstStyle/>
        <a:p>
          <a:endParaRPr lang="fr-FR"/>
        </a:p>
      </dgm:t>
    </dgm:pt>
    <dgm:pt modelId="{5DED0735-6297-4FD2-80D2-9FE40AECE30D}" type="sibTrans" cxnId="{83B9B3A1-E187-4F70-8673-DF2DD9305CDA}">
      <dgm:prSet/>
      <dgm:spPr/>
      <dgm:t>
        <a:bodyPr/>
        <a:lstStyle/>
        <a:p>
          <a:endParaRPr lang="fr-FR"/>
        </a:p>
      </dgm:t>
    </dgm:pt>
    <dgm:pt modelId="{EF5BDC0F-5646-475C-8A61-190C403362D3}" type="pres">
      <dgm:prSet presAssocID="{3EE38B2C-F80D-4063-A886-AEE84F04F204}" presName="list" presStyleCnt="0">
        <dgm:presLayoutVars>
          <dgm:dir/>
          <dgm:animLvl val="lvl"/>
        </dgm:presLayoutVars>
      </dgm:prSet>
      <dgm:spPr/>
    </dgm:pt>
    <dgm:pt modelId="{0649038C-1DD7-4355-9793-E748688CD6D2}" type="pres">
      <dgm:prSet presAssocID="{8F353BFD-4E54-4E18-8CCE-642B6EC484A1}" presName="posSpace" presStyleCnt="0"/>
      <dgm:spPr/>
    </dgm:pt>
    <dgm:pt modelId="{6063558F-D5F4-4F02-A633-02335E9C914D}" type="pres">
      <dgm:prSet presAssocID="{8F353BFD-4E54-4E18-8CCE-642B6EC484A1}" presName="vertFlow" presStyleCnt="0"/>
      <dgm:spPr/>
    </dgm:pt>
    <dgm:pt modelId="{23676E6D-6A35-41AD-823B-4D848E60D0F0}" type="pres">
      <dgm:prSet presAssocID="{8F353BFD-4E54-4E18-8CCE-642B6EC484A1}" presName="topSpace" presStyleCnt="0"/>
      <dgm:spPr/>
    </dgm:pt>
    <dgm:pt modelId="{753D8FDE-1EDF-4F95-BF42-5729F2F93A61}" type="pres">
      <dgm:prSet presAssocID="{8F353BFD-4E54-4E18-8CCE-642B6EC484A1}" presName="firstComp" presStyleCnt="0"/>
      <dgm:spPr/>
    </dgm:pt>
    <dgm:pt modelId="{9550FCCC-B999-4685-A5E7-D2C36AFA0316}" type="pres">
      <dgm:prSet presAssocID="{8F353BFD-4E54-4E18-8CCE-642B6EC484A1}" presName="firstChild" presStyleLbl="bgAccFollowNode1" presStyleIdx="0" presStyleCnt="2"/>
      <dgm:spPr/>
    </dgm:pt>
    <dgm:pt modelId="{F69DCE0B-B7F1-49AE-9307-88B6550DA5FF}" type="pres">
      <dgm:prSet presAssocID="{8F353BFD-4E54-4E18-8CCE-642B6EC484A1}" presName="firstChildTx" presStyleLbl="bgAccFollowNode1" presStyleIdx="0" presStyleCnt="2">
        <dgm:presLayoutVars>
          <dgm:bulletEnabled val="1"/>
        </dgm:presLayoutVars>
      </dgm:prSet>
      <dgm:spPr/>
    </dgm:pt>
    <dgm:pt modelId="{68B6DA6E-34EA-42DF-8BBC-8E0418396F57}" type="pres">
      <dgm:prSet presAssocID="{8A0AC7FB-CFF5-480E-A78E-48AA3980DE47}" presName="comp" presStyleCnt="0"/>
      <dgm:spPr/>
    </dgm:pt>
    <dgm:pt modelId="{0DBA4CEE-1C93-4E00-80B1-5D527188D219}" type="pres">
      <dgm:prSet presAssocID="{8A0AC7FB-CFF5-480E-A78E-48AA3980DE47}" presName="child" presStyleLbl="bgAccFollowNode1" presStyleIdx="1" presStyleCnt="2"/>
      <dgm:spPr/>
    </dgm:pt>
    <dgm:pt modelId="{C47A22FD-3FA6-42A3-B6C9-743F2499D297}" type="pres">
      <dgm:prSet presAssocID="{8A0AC7FB-CFF5-480E-A78E-48AA3980DE47}" presName="childTx" presStyleLbl="bgAccFollowNode1" presStyleIdx="1" presStyleCnt="2">
        <dgm:presLayoutVars>
          <dgm:bulletEnabled val="1"/>
        </dgm:presLayoutVars>
      </dgm:prSet>
      <dgm:spPr/>
    </dgm:pt>
    <dgm:pt modelId="{E88E654F-D568-4625-9BB1-94B89ECAF9A6}" type="pres">
      <dgm:prSet presAssocID="{8F353BFD-4E54-4E18-8CCE-642B6EC484A1}" presName="negSpace" presStyleCnt="0"/>
      <dgm:spPr/>
    </dgm:pt>
    <dgm:pt modelId="{BB17AC6F-4636-4B61-A57A-C2C0B0F0C2E9}" type="pres">
      <dgm:prSet presAssocID="{8F353BFD-4E54-4E18-8CCE-642B6EC484A1}" presName="circle" presStyleLbl="node1" presStyleIdx="0" presStyleCnt="1"/>
      <dgm:spPr/>
    </dgm:pt>
  </dgm:ptLst>
  <dgm:cxnLst>
    <dgm:cxn modelId="{C9F3D23E-3E2A-4271-A80C-D7DAB661214A}" srcId="{3EE38B2C-F80D-4063-A886-AEE84F04F204}" destId="{8F353BFD-4E54-4E18-8CCE-642B6EC484A1}" srcOrd="0" destOrd="0" parTransId="{112D5799-A71D-4CFB-A769-C2162AFFCDA1}" sibTransId="{7A9F9EFC-71C4-4A3F-BEC1-CE668D937A0B}"/>
    <dgm:cxn modelId="{31A74B55-5649-43FA-A55E-F325AED85155}" type="presOf" srcId="{8F353BFD-4E54-4E18-8CCE-642B6EC484A1}" destId="{BB17AC6F-4636-4B61-A57A-C2C0B0F0C2E9}" srcOrd="0" destOrd="0" presId="urn:microsoft.com/office/officeart/2005/8/layout/hList9"/>
    <dgm:cxn modelId="{55695075-6FE1-4584-AF71-70A218490EE8}" type="presOf" srcId="{8A0AC7FB-CFF5-480E-A78E-48AA3980DE47}" destId="{C47A22FD-3FA6-42A3-B6C9-743F2499D297}" srcOrd="1" destOrd="0" presId="urn:microsoft.com/office/officeart/2005/8/layout/hList9"/>
    <dgm:cxn modelId="{E63FCC82-BB91-41EB-88EB-FD5852D92AC1}" type="presOf" srcId="{8A0AC7FB-CFF5-480E-A78E-48AA3980DE47}" destId="{0DBA4CEE-1C93-4E00-80B1-5D527188D219}" srcOrd="0" destOrd="0" presId="urn:microsoft.com/office/officeart/2005/8/layout/hList9"/>
    <dgm:cxn modelId="{B1525691-C23A-4B34-B902-0A9DED907B92}" type="presOf" srcId="{3EE38B2C-F80D-4063-A886-AEE84F04F204}" destId="{EF5BDC0F-5646-475C-8A61-190C403362D3}" srcOrd="0" destOrd="0" presId="urn:microsoft.com/office/officeart/2005/8/layout/hList9"/>
    <dgm:cxn modelId="{EE797698-920A-48B1-B652-06D9BC285E8F}" srcId="{8F353BFD-4E54-4E18-8CCE-642B6EC484A1}" destId="{B1B2F8AF-41E2-475D-AC8E-8917DE7ED4F3}" srcOrd="0" destOrd="0" parTransId="{AB07C3C7-1422-41A3-92AC-FA09D0F11FBE}" sibTransId="{42EE32EE-9B33-490E-AA34-45CDEF565C12}"/>
    <dgm:cxn modelId="{83B9B3A1-E187-4F70-8673-DF2DD9305CDA}" srcId="{8F353BFD-4E54-4E18-8CCE-642B6EC484A1}" destId="{8A0AC7FB-CFF5-480E-A78E-48AA3980DE47}" srcOrd="1" destOrd="0" parTransId="{2CDDC57F-988C-4B0C-BB9D-A2C061C79980}" sibTransId="{5DED0735-6297-4FD2-80D2-9FE40AECE30D}"/>
    <dgm:cxn modelId="{C17C9BAE-50F3-4976-962A-44260920DDEA}" type="presOf" srcId="{B1B2F8AF-41E2-475D-AC8E-8917DE7ED4F3}" destId="{9550FCCC-B999-4685-A5E7-D2C36AFA0316}" srcOrd="0" destOrd="0" presId="urn:microsoft.com/office/officeart/2005/8/layout/hList9"/>
    <dgm:cxn modelId="{8C40C2B7-5F6F-4BA2-9767-E5D1FB4DC4A0}" type="presOf" srcId="{B1B2F8AF-41E2-475D-AC8E-8917DE7ED4F3}" destId="{F69DCE0B-B7F1-49AE-9307-88B6550DA5FF}" srcOrd="1" destOrd="0" presId="urn:microsoft.com/office/officeart/2005/8/layout/hList9"/>
    <dgm:cxn modelId="{A86FA77F-063D-43FB-B731-61DDB12996BF}" type="presParOf" srcId="{EF5BDC0F-5646-475C-8A61-190C403362D3}" destId="{0649038C-1DD7-4355-9793-E748688CD6D2}" srcOrd="0" destOrd="0" presId="urn:microsoft.com/office/officeart/2005/8/layout/hList9"/>
    <dgm:cxn modelId="{858D72D8-D4A6-42D0-91FD-31841A383393}" type="presParOf" srcId="{EF5BDC0F-5646-475C-8A61-190C403362D3}" destId="{6063558F-D5F4-4F02-A633-02335E9C914D}" srcOrd="1" destOrd="0" presId="urn:microsoft.com/office/officeart/2005/8/layout/hList9"/>
    <dgm:cxn modelId="{FA08044D-DA5D-438B-B6DD-3FE7E5716B7A}" type="presParOf" srcId="{6063558F-D5F4-4F02-A633-02335E9C914D}" destId="{23676E6D-6A35-41AD-823B-4D848E60D0F0}" srcOrd="0" destOrd="0" presId="urn:microsoft.com/office/officeart/2005/8/layout/hList9"/>
    <dgm:cxn modelId="{7822023B-0C89-4C71-AC00-BB6DBA8AE316}" type="presParOf" srcId="{6063558F-D5F4-4F02-A633-02335E9C914D}" destId="{753D8FDE-1EDF-4F95-BF42-5729F2F93A61}" srcOrd="1" destOrd="0" presId="urn:microsoft.com/office/officeart/2005/8/layout/hList9"/>
    <dgm:cxn modelId="{10C869EE-77B3-4086-B26C-15E360662435}" type="presParOf" srcId="{753D8FDE-1EDF-4F95-BF42-5729F2F93A61}" destId="{9550FCCC-B999-4685-A5E7-D2C36AFA0316}" srcOrd="0" destOrd="0" presId="urn:microsoft.com/office/officeart/2005/8/layout/hList9"/>
    <dgm:cxn modelId="{F03CBA73-D3B4-48F8-8A45-B35B8FCEB67C}" type="presParOf" srcId="{753D8FDE-1EDF-4F95-BF42-5729F2F93A61}" destId="{F69DCE0B-B7F1-49AE-9307-88B6550DA5FF}" srcOrd="1" destOrd="0" presId="urn:microsoft.com/office/officeart/2005/8/layout/hList9"/>
    <dgm:cxn modelId="{DA51E7F4-86FC-4383-BF10-E457537FB70D}" type="presParOf" srcId="{6063558F-D5F4-4F02-A633-02335E9C914D}" destId="{68B6DA6E-34EA-42DF-8BBC-8E0418396F57}" srcOrd="2" destOrd="0" presId="urn:microsoft.com/office/officeart/2005/8/layout/hList9"/>
    <dgm:cxn modelId="{9A55FBB8-8CD5-4E87-8B88-07C67CF17D08}" type="presParOf" srcId="{68B6DA6E-34EA-42DF-8BBC-8E0418396F57}" destId="{0DBA4CEE-1C93-4E00-80B1-5D527188D219}" srcOrd="0" destOrd="0" presId="urn:microsoft.com/office/officeart/2005/8/layout/hList9"/>
    <dgm:cxn modelId="{6024F7CF-F56B-4CC8-B27D-A6FA00064CBE}" type="presParOf" srcId="{68B6DA6E-34EA-42DF-8BBC-8E0418396F57}" destId="{C47A22FD-3FA6-42A3-B6C9-743F2499D297}" srcOrd="1" destOrd="0" presId="urn:microsoft.com/office/officeart/2005/8/layout/hList9"/>
    <dgm:cxn modelId="{807DF768-A0E4-4D68-AC7F-E7A1057BA1E5}" type="presParOf" srcId="{EF5BDC0F-5646-475C-8A61-190C403362D3}" destId="{E88E654F-D568-4625-9BB1-94B89ECAF9A6}" srcOrd="2" destOrd="0" presId="urn:microsoft.com/office/officeart/2005/8/layout/hList9"/>
    <dgm:cxn modelId="{148198D6-E4DE-4DD6-84B9-81DD43E2500B}" type="presParOf" srcId="{EF5BDC0F-5646-475C-8A61-190C403362D3}" destId="{BB17AC6F-4636-4B61-A57A-C2C0B0F0C2E9}" srcOrd="3" destOrd="0" presId="urn:microsoft.com/office/officeart/2005/8/layout/hList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28E79E-8A6B-4905-A1FF-F179C279107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r-FR"/>
        </a:p>
      </dgm:t>
    </dgm:pt>
    <dgm:pt modelId="{3279CEAB-70BF-44B6-B81B-E4FCF99EB8B3}">
      <dgm:prSet phldrT="[Texte]"/>
      <dgm:spPr>
        <a:solidFill>
          <a:schemeClr val="accent2">
            <a:lumMod val="20000"/>
            <a:lumOff val="80000"/>
          </a:schemeClr>
        </a:solidFill>
      </dgm:spPr>
      <dgm:t>
        <a:bodyPr/>
        <a:lstStyle/>
        <a:p>
          <a:endParaRPr lang="fr-FR" dirty="0"/>
        </a:p>
      </dgm:t>
    </dgm:pt>
    <dgm:pt modelId="{7E97AC51-D06D-4167-8EEB-EF12E2024F51}" type="parTrans" cxnId="{63366AF1-15EC-43B0-9977-2942BF0B5A6D}">
      <dgm:prSet/>
      <dgm:spPr/>
      <dgm:t>
        <a:bodyPr/>
        <a:lstStyle/>
        <a:p>
          <a:endParaRPr lang="fr-FR"/>
        </a:p>
      </dgm:t>
    </dgm:pt>
    <dgm:pt modelId="{72E9C4F2-2F41-4389-94D5-A10FC08753E0}" type="sibTrans" cxnId="{63366AF1-15EC-43B0-9977-2942BF0B5A6D}">
      <dgm:prSet/>
      <dgm:spPr/>
      <dgm:t>
        <a:bodyPr/>
        <a:lstStyle/>
        <a:p>
          <a:endParaRPr lang="fr-FR"/>
        </a:p>
      </dgm:t>
    </dgm:pt>
    <dgm:pt modelId="{368ABDAC-1FBE-4A89-BFD0-5A433AF9E25C}">
      <dgm:prSet phldrT="[Texte]" custT="1"/>
      <dgm:spPr/>
      <dgm:t>
        <a:bodyPr/>
        <a:lstStyle/>
        <a:p>
          <a:pPr>
            <a:buNone/>
          </a:pPr>
          <a:r>
            <a:rPr lang="fr-FR" sz="2200" b="1" dirty="0">
              <a:solidFill>
                <a:srgbClr val="137B9D"/>
              </a:solidFill>
            </a:rPr>
            <a:t>Chez le sportif HN après arrêt : </a:t>
          </a:r>
        </a:p>
      </dgm:t>
    </dgm:pt>
    <dgm:pt modelId="{A7CDE474-4D43-407C-AFF5-225CA625B1DB}" type="parTrans" cxnId="{08CE002E-97FA-40E8-AF2C-B1FDA630347B}">
      <dgm:prSet/>
      <dgm:spPr/>
      <dgm:t>
        <a:bodyPr/>
        <a:lstStyle/>
        <a:p>
          <a:endParaRPr lang="fr-FR"/>
        </a:p>
      </dgm:t>
    </dgm:pt>
    <dgm:pt modelId="{FF5CC33A-857E-4E49-81F9-614E597E5F9D}" type="sibTrans" cxnId="{08CE002E-97FA-40E8-AF2C-B1FDA630347B}">
      <dgm:prSet/>
      <dgm:spPr/>
      <dgm:t>
        <a:bodyPr/>
        <a:lstStyle/>
        <a:p>
          <a:endParaRPr lang="fr-FR"/>
        </a:p>
      </dgm:t>
    </dgm:pt>
    <dgm:pt modelId="{E83AE49A-8406-49E5-917F-CD854DAC5734}">
      <dgm:prSet phldrT="[Texte]"/>
      <dgm:spPr>
        <a:solidFill>
          <a:schemeClr val="accent2">
            <a:lumMod val="40000"/>
            <a:lumOff val="60000"/>
          </a:schemeClr>
        </a:solidFill>
      </dgm:spPr>
      <dgm:t>
        <a:bodyPr/>
        <a:lstStyle/>
        <a:p>
          <a:r>
            <a:rPr lang="fr-FR" dirty="0"/>
            <a:t> </a:t>
          </a:r>
        </a:p>
      </dgm:t>
    </dgm:pt>
    <dgm:pt modelId="{9BDED49E-1C1C-4707-B6E2-4AC80462AAE2}" type="parTrans" cxnId="{0949230C-1CC0-460E-9BDD-63344139D88E}">
      <dgm:prSet/>
      <dgm:spPr/>
      <dgm:t>
        <a:bodyPr/>
        <a:lstStyle/>
        <a:p>
          <a:endParaRPr lang="fr-FR"/>
        </a:p>
      </dgm:t>
    </dgm:pt>
    <dgm:pt modelId="{75C4A7FE-8F0C-4121-8EEA-895D9B1F72CE}" type="sibTrans" cxnId="{0949230C-1CC0-460E-9BDD-63344139D88E}">
      <dgm:prSet/>
      <dgm:spPr/>
      <dgm:t>
        <a:bodyPr/>
        <a:lstStyle/>
        <a:p>
          <a:endParaRPr lang="fr-FR"/>
        </a:p>
      </dgm:t>
    </dgm:pt>
    <dgm:pt modelId="{7057704D-C016-48D7-B2CC-DE598E8FED73}">
      <dgm:prSet phldrT="[Texte]" custT="1"/>
      <dgm:spPr/>
      <dgm:t>
        <a:bodyPr/>
        <a:lstStyle/>
        <a:p>
          <a:r>
            <a:rPr lang="fr-FR" sz="2200" dirty="0">
              <a:solidFill>
                <a:srgbClr val="137B9D"/>
              </a:solidFill>
            </a:rPr>
            <a:t>Tendance à la normalisation/guérison des tissus après arrêt du sport de haut niveau</a:t>
          </a:r>
        </a:p>
      </dgm:t>
    </dgm:pt>
    <dgm:pt modelId="{257D40DD-6AC6-43C4-A8C1-9657723B6989}" type="parTrans" cxnId="{E9B594B1-B7FE-4131-80C8-11DE4D904E76}">
      <dgm:prSet/>
      <dgm:spPr/>
      <dgm:t>
        <a:bodyPr/>
        <a:lstStyle/>
        <a:p>
          <a:endParaRPr lang="fr-FR"/>
        </a:p>
      </dgm:t>
    </dgm:pt>
    <dgm:pt modelId="{CCB98423-0BD8-4C52-B727-183A71D577D1}" type="sibTrans" cxnId="{E9B594B1-B7FE-4131-80C8-11DE4D904E76}">
      <dgm:prSet/>
      <dgm:spPr/>
      <dgm:t>
        <a:bodyPr/>
        <a:lstStyle/>
        <a:p>
          <a:endParaRPr lang="fr-FR"/>
        </a:p>
      </dgm:t>
    </dgm:pt>
    <dgm:pt modelId="{803B830A-E3F7-4DD2-B623-A0FFEA276CCB}">
      <dgm:prSet phldrT="[Texte]" custT="1"/>
      <dgm:spPr/>
      <dgm:t>
        <a:bodyPr/>
        <a:lstStyle/>
        <a:p>
          <a:r>
            <a:rPr lang="fr-FR" sz="2200" b="1" dirty="0">
              <a:solidFill>
                <a:srgbClr val="137B9D"/>
              </a:solidFill>
            </a:rPr>
            <a:t>Problématiques spécifiques aux sports-contact </a:t>
          </a:r>
          <a:r>
            <a:rPr lang="fr-FR" sz="2200" dirty="0">
              <a:solidFill>
                <a:srgbClr val="137B9D"/>
              </a:solidFill>
            </a:rPr>
            <a:t>(rugby, boxe, </a:t>
          </a:r>
          <a:r>
            <a:rPr lang="fr-FR" sz="2200" dirty="0" err="1">
              <a:solidFill>
                <a:srgbClr val="137B9D"/>
              </a:solidFill>
            </a:rPr>
            <a:t>etc</a:t>
          </a:r>
          <a:r>
            <a:rPr lang="fr-FR" sz="2200" dirty="0">
              <a:solidFill>
                <a:srgbClr val="137B9D"/>
              </a:solidFill>
            </a:rPr>
            <a:t>,)</a:t>
          </a:r>
        </a:p>
      </dgm:t>
    </dgm:pt>
    <dgm:pt modelId="{7003EB56-08B8-4164-A7DA-66E3A4B805BC}" type="parTrans" cxnId="{F241A984-4497-49FC-86FD-B959C05FF9DB}">
      <dgm:prSet/>
      <dgm:spPr/>
      <dgm:t>
        <a:bodyPr/>
        <a:lstStyle/>
        <a:p>
          <a:endParaRPr lang="fr-FR"/>
        </a:p>
      </dgm:t>
    </dgm:pt>
    <dgm:pt modelId="{BF500D3E-AFFD-4766-B1E3-C17589FE0635}" type="sibTrans" cxnId="{F241A984-4497-49FC-86FD-B959C05FF9DB}">
      <dgm:prSet/>
      <dgm:spPr/>
      <dgm:t>
        <a:bodyPr/>
        <a:lstStyle/>
        <a:p>
          <a:endParaRPr lang="fr-FR"/>
        </a:p>
      </dgm:t>
    </dgm:pt>
    <dgm:pt modelId="{3C8056EE-FE8C-4A48-8895-85CBD4CE83FE}">
      <dgm:prSet phldrT="[Texte]"/>
      <dgm:spPr>
        <a:solidFill>
          <a:schemeClr val="accent2">
            <a:lumMod val="60000"/>
            <a:lumOff val="40000"/>
          </a:schemeClr>
        </a:solidFill>
      </dgm:spPr>
      <dgm:t>
        <a:bodyPr/>
        <a:lstStyle/>
        <a:p>
          <a:r>
            <a:rPr lang="fr-FR" dirty="0"/>
            <a:t>  </a:t>
          </a:r>
        </a:p>
      </dgm:t>
    </dgm:pt>
    <dgm:pt modelId="{3A45C529-2125-4BE0-A575-88CD225B337B}" type="parTrans" cxnId="{5F45482C-3B39-457F-BFC5-6584852FDD30}">
      <dgm:prSet/>
      <dgm:spPr/>
      <dgm:t>
        <a:bodyPr/>
        <a:lstStyle/>
        <a:p>
          <a:endParaRPr lang="fr-FR"/>
        </a:p>
      </dgm:t>
    </dgm:pt>
    <dgm:pt modelId="{A0B0453F-E775-448F-B3DD-7625650C294E}" type="sibTrans" cxnId="{5F45482C-3B39-457F-BFC5-6584852FDD30}">
      <dgm:prSet/>
      <dgm:spPr/>
      <dgm:t>
        <a:bodyPr/>
        <a:lstStyle/>
        <a:p>
          <a:endParaRPr lang="fr-FR"/>
        </a:p>
      </dgm:t>
    </dgm:pt>
    <dgm:pt modelId="{0577E900-D7FF-4B78-A468-B97269A487D1}">
      <dgm:prSet phldrT="[Texte]" custT="1"/>
      <dgm:spPr/>
      <dgm:t>
        <a:bodyPr/>
        <a:lstStyle/>
        <a:p>
          <a:r>
            <a:rPr lang="fr-FR" sz="2200" dirty="0">
              <a:solidFill>
                <a:srgbClr val="137B9D"/>
              </a:solidFill>
            </a:rPr>
            <a:t>Persistance des modification cardiaques à +10 ans</a:t>
          </a:r>
        </a:p>
      </dgm:t>
    </dgm:pt>
    <dgm:pt modelId="{5932D5B1-3918-482A-9BA6-B49376B25ACA}" type="parTrans" cxnId="{04CCD9C4-6B6E-4C2D-ADAA-45A9E62CF003}">
      <dgm:prSet/>
      <dgm:spPr/>
      <dgm:t>
        <a:bodyPr/>
        <a:lstStyle/>
        <a:p>
          <a:endParaRPr lang="fr-FR"/>
        </a:p>
      </dgm:t>
    </dgm:pt>
    <dgm:pt modelId="{E9AB25B1-439D-4AE4-9E80-79C56D1E5F2C}" type="sibTrans" cxnId="{04CCD9C4-6B6E-4C2D-ADAA-45A9E62CF003}">
      <dgm:prSet/>
      <dgm:spPr/>
      <dgm:t>
        <a:bodyPr/>
        <a:lstStyle/>
        <a:p>
          <a:endParaRPr lang="fr-FR"/>
        </a:p>
      </dgm:t>
    </dgm:pt>
    <dgm:pt modelId="{45661E8F-9CC6-4A4D-8F73-346532BBA560}">
      <dgm:prSet phldrT="[Texte]" custT="1"/>
      <dgm:spPr/>
      <dgm:t>
        <a:bodyPr/>
        <a:lstStyle/>
        <a:p>
          <a:r>
            <a:rPr lang="fr-FR" sz="2200" dirty="0">
              <a:solidFill>
                <a:srgbClr val="137B9D"/>
              </a:solidFill>
            </a:rPr>
            <a:t>Conservation des bonnes habitudes d’hygiène de vie </a:t>
          </a:r>
        </a:p>
      </dgm:t>
    </dgm:pt>
    <dgm:pt modelId="{D51C79AD-DED9-4042-A080-76C822B4ABFA}" type="parTrans" cxnId="{6128BD49-A5DA-4D4E-92E6-0A1219857E44}">
      <dgm:prSet/>
      <dgm:spPr/>
      <dgm:t>
        <a:bodyPr/>
        <a:lstStyle/>
        <a:p>
          <a:endParaRPr lang="fr-FR"/>
        </a:p>
      </dgm:t>
    </dgm:pt>
    <dgm:pt modelId="{28F12A95-05FE-4F2B-9A9A-47CBD0960A38}" type="sibTrans" cxnId="{6128BD49-A5DA-4D4E-92E6-0A1219857E44}">
      <dgm:prSet/>
      <dgm:spPr/>
      <dgm:t>
        <a:bodyPr/>
        <a:lstStyle/>
        <a:p>
          <a:endParaRPr lang="fr-FR"/>
        </a:p>
      </dgm:t>
    </dgm:pt>
    <dgm:pt modelId="{7BE22B8A-21CD-4743-893E-B381EEB423D2}">
      <dgm:prSet phldrT="[Texte]" custT="1"/>
      <dgm:spPr/>
      <dgm:t>
        <a:bodyPr/>
        <a:lstStyle/>
        <a:p>
          <a:r>
            <a:rPr lang="fr-FR" sz="2200" dirty="0">
              <a:solidFill>
                <a:srgbClr val="137B9D"/>
              </a:solidFill>
            </a:rPr>
            <a:t>Davantage de blessures/chirurgies</a:t>
          </a:r>
        </a:p>
      </dgm:t>
    </dgm:pt>
    <dgm:pt modelId="{45A947AB-9271-4CF3-AE1E-4E36CA6AE0EF}" type="parTrans" cxnId="{68BBA45D-B47C-4039-A279-DCD63A6AC76E}">
      <dgm:prSet/>
      <dgm:spPr/>
      <dgm:t>
        <a:bodyPr/>
        <a:lstStyle/>
        <a:p>
          <a:endParaRPr lang="fr-FR"/>
        </a:p>
      </dgm:t>
    </dgm:pt>
    <dgm:pt modelId="{1507400C-1FB2-4F2D-96A7-DB41A5A91B11}" type="sibTrans" cxnId="{68BBA45D-B47C-4039-A279-DCD63A6AC76E}">
      <dgm:prSet/>
      <dgm:spPr/>
      <dgm:t>
        <a:bodyPr/>
        <a:lstStyle/>
        <a:p>
          <a:endParaRPr lang="fr-FR"/>
        </a:p>
      </dgm:t>
    </dgm:pt>
    <dgm:pt modelId="{A9D9D5BD-CF00-498D-8D72-FDD69FB01A6D}">
      <dgm:prSet phldrT="[Texte]" custT="1"/>
      <dgm:spPr/>
      <dgm:t>
        <a:bodyPr/>
        <a:lstStyle/>
        <a:p>
          <a:r>
            <a:rPr lang="fr-FR" sz="2200" dirty="0">
              <a:solidFill>
                <a:srgbClr val="137B9D"/>
              </a:solidFill>
            </a:rPr>
            <a:t>Pas plus de séquelles </a:t>
          </a:r>
        </a:p>
      </dgm:t>
    </dgm:pt>
    <dgm:pt modelId="{1D4E9C45-6572-475E-8BCD-D09233A21606}" type="parTrans" cxnId="{4C1A0A9A-4956-4ED4-B5C5-A437CCA8C1D3}">
      <dgm:prSet/>
      <dgm:spPr/>
      <dgm:t>
        <a:bodyPr/>
        <a:lstStyle/>
        <a:p>
          <a:endParaRPr lang="fr-FR"/>
        </a:p>
      </dgm:t>
    </dgm:pt>
    <dgm:pt modelId="{EB030E5C-12A2-44E4-B008-19AC2044734C}" type="sibTrans" cxnId="{4C1A0A9A-4956-4ED4-B5C5-A437CCA8C1D3}">
      <dgm:prSet/>
      <dgm:spPr/>
      <dgm:t>
        <a:bodyPr/>
        <a:lstStyle/>
        <a:p>
          <a:endParaRPr lang="fr-FR"/>
        </a:p>
      </dgm:t>
    </dgm:pt>
    <dgm:pt modelId="{BF361E92-3619-4CB6-8583-E39E899FAB4D}" type="pres">
      <dgm:prSet presAssocID="{3D28E79E-8A6B-4905-A1FF-F179C279107A}" presName="linearFlow" presStyleCnt="0">
        <dgm:presLayoutVars>
          <dgm:dir/>
          <dgm:animLvl val="lvl"/>
          <dgm:resizeHandles val="exact"/>
        </dgm:presLayoutVars>
      </dgm:prSet>
      <dgm:spPr/>
    </dgm:pt>
    <dgm:pt modelId="{38B1B2ED-95BF-4759-860B-1E90F2692AD2}" type="pres">
      <dgm:prSet presAssocID="{3279CEAB-70BF-44B6-B81B-E4FCF99EB8B3}" presName="composite" presStyleCnt="0"/>
      <dgm:spPr/>
    </dgm:pt>
    <dgm:pt modelId="{0829B0CE-831A-4FAA-8408-78B03082249C}" type="pres">
      <dgm:prSet presAssocID="{3279CEAB-70BF-44B6-B81B-E4FCF99EB8B3}" presName="parentText" presStyleLbl="alignNode1" presStyleIdx="0" presStyleCnt="3">
        <dgm:presLayoutVars>
          <dgm:chMax val="1"/>
          <dgm:bulletEnabled val="1"/>
        </dgm:presLayoutVars>
      </dgm:prSet>
      <dgm:spPr/>
    </dgm:pt>
    <dgm:pt modelId="{3BE74F25-1F19-47C2-A66F-F0C822F41AA7}" type="pres">
      <dgm:prSet presAssocID="{3279CEAB-70BF-44B6-B81B-E4FCF99EB8B3}" presName="descendantText" presStyleLbl="alignAcc1" presStyleIdx="0" presStyleCnt="3">
        <dgm:presLayoutVars>
          <dgm:bulletEnabled val="1"/>
        </dgm:presLayoutVars>
      </dgm:prSet>
      <dgm:spPr/>
    </dgm:pt>
    <dgm:pt modelId="{F908FC6F-6814-4ACD-AD98-B4A9AAE9614C}" type="pres">
      <dgm:prSet presAssocID="{72E9C4F2-2F41-4389-94D5-A10FC08753E0}" presName="sp" presStyleCnt="0"/>
      <dgm:spPr/>
    </dgm:pt>
    <dgm:pt modelId="{E0428792-6FA8-4D3F-9006-CA0FCFD83D14}" type="pres">
      <dgm:prSet presAssocID="{E83AE49A-8406-49E5-917F-CD854DAC5734}" presName="composite" presStyleCnt="0"/>
      <dgm:spPr/>
    </dgm:pt>
    <dgm:pt modelId="{00902D68-1732-477B-8EF7-BE7B3D52FA00}" type="pres">
      <dgm:prSet presAssocID="{E83AE49A-8406-49E5-917F-CD854DAC5734}" presName="parentText" presStyleLbl="alignNode1" presStyleIdx="1" presStyleCnt="3">
        <dgm:presLayoutVars>
          <dgm:chMax val="1"/>
          <dgm:bulletEnabled val="1"/>
        </dgm:presLayoutVars>
      </dgm:prSet>
      <dgm:spPr/>
    </dgm:pt>
    <dgm:pt modelId="{9C44EBED-71FE-4209-A12D-EA36EBC61C9B}" type="pres">
      <dgm:prSet presAssocID="{E83AE49A-8406-49E5-917F-CD854DAC5734}" presName="descendantText" presStyleLbl="alignAcc1" presStyleIdx="1" presStyleCnt="3">
        <dgm:presLayoutVars>
          <dgm:bulletEnabled val="1"/>
        </dgm:presLayoutVars>
      </dgm:prSet>
      <dgm:spPr/>
    </dgm:pt>
    <dgm:pt modelId="{42143CBF-5402-4880-9C2E-C66DA479B038}" type="pres">
      <dgm:prSet presAssocID="{75C4A7FE-8F0C-4121-8EEA-895D9B1F72CE}" presName="sp" presStyleCnt="0"/>
      <dgm:spPr/>
    </dgm:pt>
    <dgm:pt modelId="{6582702A-2204-4F9D-8B4D-DF5A6F60511D}" type="pres">
      <dgm:prSet presAssocID="{3C8056EE-FE8C-4A48-8895-85CBD4CE83FE}" presName="composite" presStyleCnt="0"/>
      <dgm:spPr/>
    </dgm:pt>
    <dgm:pt modelId="{27E348F8-0550-44DB-8E89-84745CC82D32}" type="pres">
      <dgm:prSet presAssocID="{3C8056EE-FE8C-4A48-8895-85CBD4CE83FE}" presName="parentText" presStyleLbl="alignNode1" presStyleIdx="2" presStyleCnt="3">
        <dgm:presLayoutVars>
          <dgm:chMax val="1"/>
          <dgm:bulletEnabled val="1"/>
        </dgm:presLayoutVars>
      </dgm:prSet>
      <dgm:spPr/>
    </dgm:pt>
    <dgm:pt modelId="{DBC9E708-18EC-470A-895D-F9BC6B6520C2}" type="pres">
      <dgm:prSet presAssocID="{3C8056EE-FE8C-4A48-8895-85CBD4CE83FE}" presName="descendantText" presStyleLbl="alignAcc1" presStyleIdx="2" presStyleCnt="3">
        <dgm:presLayoutVars>
          <dgm:bulletEnabled val="1"/>
        </dgm:presLayoutVars>
      </dgm:prSet>
      <dgm:spPr/>
    </dgm:pt>
  </dgm:ptLst>
  <dgm:cxnLst>
    <dgm:cxn modelId="{0949230C-1CC0-460E-9BDD-63344139D88E}" srcId="{3D28E79E-8A6B-4905-A1FF-F179C279107A}" destId="{E83AE49A-8406-49E5-917F-CD854DAC5734}" srcOrd="1" destOrd="0" parTransId="{9BDED49E-1C1C-4707-B6E2-4AC80462AAE2}" sibTransId="{75C4A7FE-8F0C-4121-8EEA-895D9B1F72CE}"/>
    <dgm:cxn modelId="{54EA4212-E898-4863-99EE-C1938352D96A}" type="presOf" srcId="{0577E900-D7FF-4B78-A468-B97269A487D1}" destId="{DBC9E708-18EC-470A-895D-F9BC6B6520C2}" srcOrd="0" destOrd="0" presId="urn:microsoft.com/office/officeart/2005/8/layout/chevron2"/>
    <dgm:cxn modelId="{5F45482C-3B39-457F-BFC5-6584852FDD30}" srcId="{3D28E79E-8A6B-4905-A1FF-F179C279107A}" destId="{3C8056EE-FE8C-4A48-8895-85CBD4CE83FE}" srcOrd="2" destOrd="0" parTransId="{3A45C529-2125-4BE0-A575-88CD225B337B}" sibTransId="{A0B0453F-E775-448F-B3DD-7625650C294E}"/>
    <dgm:cxn modelId="{08CE002E-97FA-40E8-AF2C-B1FDA630347B}" srcId="{3279CEAB-70BF-44B6-B81B-E4FCF99EB8B3}" destId="{368ABDAC-1FBE-4A89-BFD0-5A433AF9E25C}" srcOrd="0" destOrd="0" parTransId="{A7CDE474-4D43-407C-AFF5-225CA625B1DB}" sibTransId="{FF5CC33A-857E-4E49-81F9-614E597E5F9D}"/>
    <dgm:cxn modelId="{5CC6F23B-F447-4D04-ABCE-B1E92B73135A}" type="presOf" srcId="{3279CEAB-70BF-44B6-B81B-E4FCF99EB8B3}" destId="{0829B0CE-831A-4FAA-8408-78B03082249C}" srcOrd="0" destOrd="0" presId="urn:microsoft.com/office/officeart/2005/8/layout/chevron2"/>
    <dgm:cxn modelId="{B980853D-3049-4C54-9665-9403C225616B}" type="presOf" srcId="{A9D9D5BD-CF00-498D-8D72-FDD69FB01A6D}" destId="{3BE74F25-1F19-47C2-A66F-F0C822F41AA7}" srcOrd="0" destOrd="2" presId="urn:microsoft.com/office/officeart/2005/8/layout/chevron2"/>
    <dgm:cxn modelId="{68BBA45D-B47C-4039-A279-DCD63A6AC76E}" srcId="{3279CEAB-70BF-44B6-B81B-E4FCF99EB8B3}" destId="{7BE22B8A-21CD-4743-893E-B381EEB423D2}" srcOrd="1" destOrd="0" parTransId="{45A947AB-9271-4CF3-AE1E-4E36CA6AE0EF}" sibTransId="{1507400C-1FB2-4F2D-96A7-DB41A5A91B11}"/>
    <dgm:cxn modelId="{6128BD49-A5DA-4D4E-92E6-0A1219857E44}" srcId="{3C8056EE-FE8C-4A48-8895-85CBD4CE83FE}" destId="{45661E8F-9CC6-4A4D-8F73-346532BBA560}" srcOrd="1" destOrd="0" parTransId="{D51C79AD-DED9-4042-A080-76C822B4ABFA}" sibTransId="{28F12A95-05FE-4F2B-9A9A-47CBD0960A38}"/>
    <dgm:cxn modelId="{F241A984-4497-49FC-86FD-B959C05FF9DB}" srcId="{E83AE49A-8406-49E5-917F-CD854DAC5734}" destId="{803B830A-E3F7-4DD2-B623-A0FFEA276CCB}" srcOrd="1" destOrd="0" parTransId="{7003EB56-08B8-4164-A7DA-66E3A4B805BC}" sibTransId="{BF500D3E-AFFD-4766-B1E3-C17589FE0635}"/>
    <dgm:cxn modelId="{1AA9EC8B-2326-440C-9E26-6FEC6673663C}" type="presOf" srcId="{803B830A-E3F7-4DD2-B623-A0FFEA276CCB}" destId="{9C44EBED-71FE-4209-A12D-EA36EBC61C9B}" srcOrd="0" destOrd="1" presId="urn:microsoft.com/office/officeart/2005/8/layout/chevron2"/>
    <dgm:cxn modelId="{70B05F93-FD2F-4D42-8B87-AC7B8EB91CD9}" type="presOf" srcId="{3D28E79E-8A6B-4905-A1FF-F179C279107A}" destId="{BF361E92-3619-4CB6-8583-E39E899FAB4D}" srcOrd="0" destOrd="0" presId="urn:microsoft.com/office/officeart/2005/8/layout/chevron2"/>
    <dgm:cxn modelId="{4C1A0A9A-4956-4ED4-B5C5-A437CCA8C1D3}" srcId="{3279CEAB-70BF-44B6-B81B-E4FCF99EB8B3}" destId="{A9D9D5BD-CF00-498D-8D72-FDD69FB01A6D}" srcOrd="2" destOrd="0" parTransId="{1D4E9C45-6572-475E-8BCD-D09233A21606}" sibTransId="{EB030E5C-12A2-44E4-B008-19AC2044734C}"/>
    <dgm:cxn modelId="{A72DE3A6-C72E-48B8-8825-DFFB66353870}" type="presOf" srcId="{E83AE49A-8406-49E5-917F-CD854DAC5734}" destId="{00902D68-1732-477B-8EF7-BE7B3D52FA00}" srcOrd="0" destOrd="0" presId="urn:microsoft.com/office/officeart/2005/8/layout/chevron2"/>
    <dgm:cxn modelId="{E9B594B1-B7FE-4131-80C8-11DE4D904E76}" srcId="{E83AE49A-8406-49E5-917F-CD854DAC5734}" destId="{7057704D-C016-48D7-B2CC-DE598E8FED73}" srcOrd="0" destOrd="0" parTransId="{257D40DD-6AC6-43C4-A8C1-9657723B6989}" sibTransId="{CCB98423-0BD8-4C52-B727-183A71D577D1}"/>
    <dgm:cxn modelId="{8F830AB8-CD25-4595-BED2-41748D42617A}" type="presOf" srcId="{368ABDAC-1FBE-4A89-BFD0-5A433AF9E25C}" destId="{3BE74F25-1F19-47C2-A66F-F0C822F41AA7}" srcOrd="0" destOrd="0" presId="urn:microsoft.com/office/officeart/2005/8/layout/chevron2"/>
    <dgm:cxn modelId="{744316BC-605D-40FA-9EA1-172C698C16B7}" type="presOf" srcId="{45661E8F-9CC6-4A4D-8F73-346532BBA560}" destId="{DBC9E708-18EC-470A-895D-F9BC6B6520C2}" srcOrd="0" destOrd="1" presId="urn:microsoft.com/office/officeart/2005/8/layout/chevron2"/>
    <dgm:cxn modelId="{04CCD9C4-6B6E-4C2D-ADAA-45A9E62CF003}" srcId="{3C8056EE-FE8C-4A48-8895-85CBD4CE83FE}" destId="{0577E900-D7FF-4B78-A468-B97269A487D1}" srcOrd="0" destOrd="0" parTransId="{5932D5B1-3918-482A-9BA6-B49376B25ACA}" sibTransId="{E9AB25B1-439D-4AE4-9E80-79C56D1E5F2C}"/>
    <dgm:cxn modelId="{A69538E0-B559-4B9B-AE7E-F4F86DF18922}" type="presOf" srcId="{7BE22B8A-21CD-4743-893E-B381EEB423D2}" destId="{3BE74F25-1F19-47C2-A66F-F0C822F41AA7}" srcOrd="0" destOrd="1" presId="urn:microsoft.com/office/officeart/2005/8/layout/chevron2"/>
    <dgm:cxn modelId="{2DE047E0-CBA9-4CD2-917F-B84C4093E61D}" type="presOf" srcId="{3C8056EE-FE8C-4A48-8895-85CBD4CE83FE}" destId="{27E348F8-0550-44DB-8E89-84745CC82D32}" srcOrd="0" destOrd="0" presId="urn:microsoft.com/office/officeart/2005/8/layout/chevron2"/>
    <dgm:cxn modelId="{F483A2E9-2F01-4C22-B13E-73E838871EBC}" type="presOf" srcId="{7057704D-C016-48D7-B2CC-DE598E8FED73}" destId="{9C44EBED-71FE-4209-A12D-EA36EBC61C9B}" srcOrd="0" destOrd="0" presId="urn:microsoft.com/office/officeart/2005/8/layout/chevron2"/>
    <dgm:cxn modelId="{63366AF1-15EC-43B0-9977-2942BF0B5A6D}" srcId="{3D28E79E-8A6B-4905-A1FF-F179C279107A}" destId="{3279CEAB-70BF-44B6-B81B-E4FCF99EB8B3}" srcOrd="0" destOrd="0" parTransId="{7E97AC51-D06D-4167-8EEB-EF12E2024F51}" sibTransId="{72E9C4F2-2F41-4389-94D5-A10FC08753E0}"/>
    <dgm:cxn modelId="{944D9C8F-9916-4001-8809-B7E334C87E93}" type="presParOf" srcId="{BF361E92-3619-4CB6-8583-E39E899FAB4D}" destId="{38B1B2ED-95BF-4759-860B-1E90F2692AD2}" srcOrd="0" destOrd="0" presId="urn:microsoft.com/office/officeart/2005/8/layout/chevron2"/>
    <dgm:cxn modelId="{FC7FF4D4-E116-48C4-A8BA-917E0A5FAF1B}" type="presParOf" srcId="{38B1B2ED-95BF-4759-860B-1E90F2692AD2}" destId="{0829B0CE-831A-4FAA-8408-78B03082249C}" srcOrd="0" destOrd="0" presId="urn:microsoft.com/office/officeart/2005/8/layout/chevron2"/>
    <dgm:cxn modelId="{81795DED-CCCD-4913-BED9-F4A1EFF93169}" type="presParOf" srcId="{38B1B2ED-95BF-4759-860B-1E90F2692AD2}" destId="{3BE74F25-1F19-47C2-A66F-F0C822F41AA7}" srcOrd="1" destOrd="0" presId="urn:microsoft.com/office/officeart/2005/8/layout/chevron2"/>
    <dgm:cxn modelId="{F5A7B508-8B43-4FEB-BAC3-3648A7E24D71}" type="presParOf" srcId="{BF361E92-3619-4CB6-8583-E39E899FAB4D}" destId="{F908FC6F-6814-4ACD-AD98-B4A9AAE9614C}" srcOrd="1" destOrd="0" presId="urn:microsoft.com/office/officeart/2005/8/layout/chevron2"/>
    <dgm:cxn modelId="{6CF7F2BB-060F-45A1-9291-886516398E51}" type="presParOf" srcId="{BF361E92-3619-4CB6-8583-E39E899FAB4D}" destId="{E0428792-6FA8-4D3F-9006-CA0FCFD83D14}" srcOrd="2" destOrd="0" presId="urn:microsoft.com/office/officeart/2005/8/layout/chevron2"/>
    <dgm:cxn modelId="{929ACCC8-9932-4C36-B4C0-446436F03E26}" type="presParOf" srcId="{E0428792-6FA8-4D3F-9006-CA0FCFD83D14}" destId="{00902D68-1732-477B-8EF7-BE7B3D52FA00}" srcOrd="0" destOrd="0" presId="urn:microsoft.com/office/officeart/2005/8/layout/chevron2"/>
    <dgm:cxn modelId="{591CC22B-BE27-4021-9EEB-F8A58EBF0755}" type="presParOf" srcId="{E0428792-6FA8-4D3F-9006-CA0FCFD83D14}" destId="{9C44EBED-71FE-4209-A12D-EA36EBC61C9B}" srcOrd="1" destOrd="0" presId="urn:microsoft.com/office/officeart/2005/8/layout/chevron2"/>
    <dgm:cxn modelId="{01AC8594-41FE-466D-B019-F53B2D25B09B}" type="presParOf" srcId="{BF361E92-3619-4CB6-8583-E39E899FAB4D}" destId="{42143CBF-5402-4880-9C2E-C66DA479B038}" srcOrd="3" destOrd="0" presId="urn:microsoft.com/office/officeart/2005/8/layout/chevron2"/>
    <dgm:cxn modelId="{2976DE6F-17B9-44E4-9CD2-ABAAD97656BD}" type="presParOf" srcId="{BF361E92-3619-4CB6-8583-E39E899FAB4D}" destId="{6582702A-2204-4F9D-8B4D-DF5A6F60511D}" srcOrd="4" destOrd="0" presId="urn:microsoft.com/office/officeart/2005/8/layout/chevron2"/>
    <dgm:cxn modelId="{AB0CBB80-F0A0-45FD-9046-75219C37DCF2}" type="presParOf" srcId="{6582702A-2204-4F9D-8B4D-DF5A6F60511D}" destId="{27E348F8-0550-44DB-8E89-84745CC82D32}" srcOrd="0" destOrd="0" presId="urn:microsoft.com/office/officeart/2005/8/layout/chevron2"/>
    <dgm:cxn modelId="{275F0EAA-37F9-4C18-AFAD-B0434CBACEE9}" type="presParOf" srcId="{6582702A-2204-4F9D-8B4D-DF5A6F60511D}" destId="{DBC9E708-18EC-470A-895D-F9BC6B6520C2}" srcOrd="1" destOrd="0" presId="urn:microsoft.com/office/officeart/2005/8/layout/chevron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9CF362-0622-4807-9E02-C16C4A114E8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fr-FR"/>
        </a:p>
      </dgm:t>
    </dgm:pt>
    <dgm:pt modelId="{1C297C24-E0B5-4C9B-8551-590A4D23CE7F}">
      <dgm:prSet phldrT="[Texte]"/>
      <dgm:spPr>
        <a:solidFill>
          <a:srgbClr val="FF0000"/>
        </a:solidFill>
      </dgm:spPr>
      <dgm:t>
        <a:bodyPr/>
        <a:lstStyle/>
        <a:p>
          <a:r>
            <a:rPr lang="fr-FR" b="1" dirty="0">
              <a:solidFill>
                <a:schemeClr val="tx1"/>
              </a:solidFill>
              <a:latin typeface="Roboto" panose="02000000000000000000" pitchFamily="2" charset="0"/>
              <a:ea typeface="Roboto" panose="02000000000000000000" pitchFamily="2" charset="0"/>
            </a:rPr>
            <a:t>Limitation sévère</a:t>
          </a:r>
        </a:p>
      </dgm:t>
    </dgm:pt>
    <dgm:pt modelId="{650B82FD-80EA-4F88-890E-9E50F3C46CD2}" type="parTrans" cxnId="{C5A721BB-2C20-43A6-9912-6D64B5719333}">
      <dgm:prSet/>
      <dgm:spPr/>
      <dgm:t>
        <a:bodyPr/>
        <a:lstStyle/>
        <a:p>
          <a:endParaRPr lang="fr-FR">
            <a:latin typeface="Roboto" panose="02000000000000000000" pitchFamily="2" charset="0"/>
            <a:ea typeface="Roboto" panose="02000000000000000000" pitchFamily="2" charset="0"/>
          </a:endParaRPr>
        </a:p>
      </dgm:t>
    </dgm:pt>
    <dgm:pt modelId="{537B81A4-B5B7-49E7-A16E-62FF72330ACF}" type="sibTrans" cxnId="{C5A721BB-2C20-43A6-9912-6D64B5719333}">
      <dgm:prSet/>
      <dgm:spPr/>
      <dgm:t>
        <a:bodyPr/>
        <a:lstStyle/>
        <a:p>
          <a:endParaRPr lang="fr-FR">
            <a:latin typeface="Roboto" panose="02000000000000000000" pitchFamily="2" charset="0"/>
            <a:ea typeface="Roboto" panose="02000000000000000000" pitchFamily="2" charset="0"/>
          </a:endParaRPr>
        </a:p>
      </dgm:t>
    </dgm:pt>
    <dgm:pt modelId="{5ACC26AE-99D7-48A9-9DCA-BAD048DC5808}">
      <dgm:prSet phldrT="[Texte]"/>
      <dgm:spPr/>
      <dgm:t>
        <a:bodyPr/>
        <a:lstStyle/>
        <a:p>
          <a:r>
            <a:rPr lang="fr-FR" dirty="0">
              <a:solidFill>
                <a:srgbClr val="1688AE"/>
              </a:solidFill>
              <a:latin typeface="Roboto" panose="02000000000000000000" pitchFamily="2" charset="0"/>
              <a:ea typeface="Roboto" panose="02000000000000000000" pitchFamily="2" charset="0"/>
            </a:rPr>
            <a:t>Masseurs-Kinésithérapeutes</a:t>
          </a:r>
        </a:p>
      </dgm:t>
    </dgm:pt>
    <dgm:pt modelId="{C49E2B5B-C0E8-463C-84C7-8EEEF9224230}" type="parTrans" cxnId="{A9A9096F-621B-446D-A96B-A12DD36A7BCE}">
      <dgm:prSet/>
      <dgm:spPr/>
      <dgm:t>
        <a:bodyPr/>
        <a:lstStyle/>
        <a:p>
          <a:endParaRPr lang="fr-FR">
            <a:latin typeface="Roboto" panose="02000000000000000000" pitchFamily="2" charset="0"/>
            <a:ea typeface="Roboto" panose="02000000000000000000" pitchFamily="2" charset="0"/>
          </a:endParaRPr>
        </a:p>
      </dgm:t>
    </dgm:pt>
    <dgm:pt modelId="{1AFC8467-73A7-4133-B42B-04CEE913112B}" type="sibTrans" cxnId="{A9A9096F-621B-446D-A96B-A12DD36A7BCE}">
      <dgm:prSet/>
      <dgm:spPr/>
      <dgm:t>
        <a:bodyPr/>
        <a:lstStyle/>
        <a:p>
          <a:endParaRPr lang="fr-FR">
            <a:latin typeface="Roboto" panose="02000000000000000000" pitchFamily="2" charset="0"/>
            <a:ea typeface="Roboto" panose="02000000000000000000" pitchFamily="2" charset="0"/>
          </a:endParaRPr>
        </a:p>
      </dgm:t>
    </dgm:pt>
    <dgm:pt modelId="{E665043C-EC8F-4F80-A610-8CF6F5C49237}">
      <dgm:prSet phldrT="[Texte]"/>
      <dgm:spPr>
        <a:solidFill>
          <a:srgbClr val="F88A10"/>
        </a:solidFill>
      </dgm:spPr>
      <dgm:t>
        <a:bodyPr/>
        <a:lstStyle/>
        <a:p>
          <a:r>
            <a:rPr lang="fr-FR" b="1" dirty="0">
              <a:solidFill>
                <a:schemeClr val="tx1"/>
              </a:solidFill>
              <a:latin typeface="Roboto" panose="02000000000000000000" pitchFamily="2" charset="0"/>
              <a:ea typeface="Roboto" panose="02000000000000000000" pitchFamily="2" charset="0"/>
            </a:rPr>
            <a:t>Limitation modérée</a:t>
          </a:r>
        </a:p>
      </dgm:t>
    </dgm:pt>
    <dgm:pt modelId="{BFEC54FC-197C-4D6A-9C4C-8E906CB849C3}" type="parTrans" cxnId="{91563225-ADE7-4FA5-9595-738405EEE2A7}">
      <dgm:prSet/>
      <dgm:spPr/>
      <dgm:t>
        <a:bodyPr/>
        <a:lstStyle/>
        <a:p>
          <a:endParaRPr lang="fr-FR">
            <a:latin typeface="Roboto" panose="02000000000000000000" pitchFamily="2" charset="0"/>
            <a:ea typeface="Roboto" panose="02000000000000000000" pitchFamily="2" charset="0"/>
          </a:endParaRPr>
        </a:p>
      </dgm:t>
    </dgm:pt>
    <dgm:pt modelId="{19E3E343-161F-4255-B0E3-FECF2622AE5B}" type="sibTrans" cxnId="{91563225-ADE7-4FA5-9595-738405EEE2A7}">
      <dgm:prSet/>
      <dgm:spPr/>
      <dgm:t>
        <a:bodyPr/>
        <a:lstStyle/>
        <a:p>
          <a:endParaRPr lang="fr-FR">
            <a:latin typeface="Roboto" panose="02000000000000000000" pitchFamily="2" charset="0"/>
            <a:ea typeface="Roboto" panose="02000000000000000000" pitchFamily="2" charset="0"/>
          </a:endParaRPr>
        </a:p>
      </dgm:t>
    </dgm:pt>
    <dgm:pt modelId="{35753E31-5DFA-41BB-9BDE-08BCA171FEC7}">
      <dgm:prSet phldrT="[Texte]"/>
      <dgm:spPr/>
      <dgm:t>
        <a:bodyPr/>
        <a:lstStyle/>
        <a:p>
          <a:r>
            <a:rPr lang="fr-FR" dirty="0">
              <a:solidFill>
                <a:srgbClr val="1688AE"/>
              </a:solidFill>
              <a:latin typeface="Roboto" panose="02000000000000000000" pitchFamily="2" charset="0"/>
              <a:ea typeface="Roboto" panose="02000000000000000000" pitchFamily="2" charset="0"/>
            </a:rPr>
            <a:t>Masseurs-Kinésithérapeutes</a:t>
          </a:r>
        </a:p>
      </dgm:t>
    </dgm:pt>
    <dgm:pt modelId="{8D12D12F-9E52-49BB-9DAF-862FEBFEC696}" type="parTrans" cxnId="{1641E9F8-5134-4BD6-B37F-708BD4E12C41}">
      <dgm:prSet/>
      <dgm:spPr/>
      <dgm:t>
        <a:bodyPr/>
        <a:lstStyle/>
        <a:p>
          <a:endParaRPr lang="fr-FR">
            <a:latin typeface="Roboto" panose="02000000000000000000" pitchFamily="2" charset="0"/>
            <a:ea typeface="Roboto" panose="02000000000000000000" pitchFamily="2" charset="0"/>
          </a:endParaRPr>
        </a:p>
      </dgm:t>
    </dgm:pt>
    <dgm:pt modelId="{EF486D82-0FD9-4288-A23B-3F901CF0BE37}" type="sibTrans" cxnId="{1641E9F8-5134-4BD6-B37F-708BD4E12C41}">
      <dgm:prSet/>
      <dgm:spPr/>
      <dgm:t>
        <a:bodyPr/>
        <a:lstStyle/>
        <a:p>
          <a:endParaRPr lang="fr-FR">
            <a:latin typeface="Roboto" panose="02000000000000000000" pitchFamily="2" charset="0"/>
            <a:ea typeface="Roboto" panose="02000000000000000000" pitchFamily="2" charset="0"/>
          </a:endParaRPr>
        </a:p>
      </dgm:t>
    </dgm:pt>
    <dgm:pt modelId="{E872D62A-A983-4CDF-9DA0-EE1E8DD10A8D}">
      <dgm:prSet phldrT="[Texte]"/>
      <dgm:spPr/>
      <dgm:t>
        <a:bodyPr/>
        <a:lstStyle/>
        <a:p>
          <a:r>
            <a:rPr lang="fr-FR" dirty="0">
              <a:solidFill>
                <a:srgbClr val="1688AE"/>
              </a:solidFill>
              <a:latin typeface="Roboto" panose="02000000000000000000" pitchFamily="2" charset="0"/>
              <a:ea typeface="Roboto" panose="02000000000000000000" pitchFamily="2" charset="0"/>
            </a:rPr>
            <a:t>Enseignants APA</a:t>
          </a:r>
        </a:p>
      </dgm:t>
    </dgm:pt>
    <dgm:pt modelId="{176A4CB3-FE7D-4640-8E5F-3108EEC8E50F}" type="parTrans" cxnId="{3E1361D0-0C00-42EE-A9F5-18415E30BD5C}">
      <dgm:prSet/>
      <dgm:spPr/>
      <dgm:t>
        <a:bodyPr/>
        <a:lstStyle/>
        <a:p>
          <a:endParaRPr lang="fr-FR">
            <a:latin typeface="Roboto" panose="02000000000000000000" pitchFamily="2" charset="0"/>
            <a:ea typeface="Roboto" panose="02000000000000000000" pitchFamily="2" charset="0"/>
          </a:endParaRPr>
        </a:p>
      </dgm:t>
    </dgm:pt>
    <dgm:pt modelId="{D958A2A4-BD47-48B0-9953-71466B1162B5}" type="sibTrans" cxnId="{3E1361D0-0C00-42EE-A9F5-18415E30BD5C}">
      <dgm:prSet/>
      <dgm:spPr/>
      <dgm:t>
        <a:bodyPr/>
        <a:lstStyle/>
        <a:p>
          <a:endParaRPr lang="fr-FR">
            <a:latin typeface="Roboto" panose="02000000000000000000" pitchFamily="2" charset="0"/>
            <a:ea typeface="Roboto" panose="02000000000000000000" pitchFamily="2" charset="0"/>
          </a:endParaRPr>
        </a:p>
      </dgm:t>
    </dgm:pt>
    <dgm:pt modelId="{EF30901F-2548-4BC2-AE3C-4C19E1FFBBBA}">
      <dgm:prSet phldrT="[Texte]"/>
      <dgm:spPr>
        <a:solidFill>
          <a:srgbClr val="FFFF00"/>
        </a:solidFill>
      </dgm:spPr>
      <dgm:t>
        <a:bodyPr/>
        <a:lstStyle/>
        <a:p>
          <a:r>
            <a:rPr lang="fr-FR" b="1" dirty="0">
              <a:solidFill>
                <a:schemeClr val="tx1"/>
              </a:solidFill>
              <a:latin typeface="Roboto" panose="02000000000000000000" pitchFamily="2" charset="0"/>
              <a:ea typeface="Roboto" panose="02000000000000000000" pitchFamily="2" charset="0"/>
            </a:rPr>
            <a:t>Limitation minime</a:t>
          </a:r>
        </a:p>
      </dgm:t>
    </dgm:pt>
    <dgm:pt modelId="{0DFBD841-A7BC-4C6F-966B-FD48AC0F5AD5}" type="parTrans" cxnId="{84BD9505-65A1-44AE-B711-51E87CF17C59}">
      <dgm:prSet/>
      <dgm:spPr/>
      <dgm:t>
        <a:bodyPr/>
        <a:lstStyle/>
        <a:p>
          <a:endParaRPr lang="fr-FR">
            <a:latin typeface="Roboto" panose="02000000000000000000" pitchFamily="2" charset="0"/>
            <a:ea typeface="Roboto" panose="02000000000000000000" pitchFamily="2" charset="0"/>
          </a:endParaRPr>
        </a:p>
      </dgm:t>
    </dgm:pt>
    <dgm:pt modelId="{7CC8F9EF-530E-4A34-9603-A2481BBD9013}" type="sibTrans" cxnId="{84BD9505-65A1-44AE-B711-51E87CF17C59}">
      <dgm:prSet/>
      <dgm:spPr/>
      <dgm:t>
        <a:bodyPr/>
        <a:lstStyle/>
        <a:p>
          <a:endParaRPr lang="fr-FR">
            <a:latin typeface="Roboto" panose="02000000000000000000" pitchFamily="2" charset="0"/>
            <a:ea typeface="Roboto" panose="02000000000000000000" pitchFamily="2" charset="0"/>
          </a:endParaRPr>
        </a:p>
      </dgm:t>
    </dgm:pt>
    <dgm:pt modelId="{082BD146-59BD-4945-A969-64C246751023}">
      <dgm:prSet phldrT="[Texte]"/>
      <dgm:spPr/>
      <dgm:t>
        <a:bodyPr/>
        <a:lstStyle/>
        <a:p>
          <a:r>
            <a:rPr lang="fr-FR" dirty="0">
              <a:solidFill>
                <a:srgbClr val="1688AE"/>
              </a:solidFill>
              <a:latin typeface="Roboto" panose="02000000000000000000" pitchFamily="2" charset="0"/>
              <a:ea typeface="Roboto" panose="02000000000000000000" pitchFamily="2" charset="0"/>
            </a:rPr>
            <a:t>Masseurs-Kinésithérapeutes</a:t>
          </a:r>
        </a:p>
      </dgm:t>
    </dgm:pt>
    <dgm:pt modelId="{471F1F2C-F2F1-4C3C-97A3-2DF39F01C834}" type="parTrans" cxnId="{6543DF56-7229-4AFE-8B85-283450B01EBD}">
      <dgm:prSet/>
      <dgm:spPr/>
      <dgm:t>
        <a:bodyPr/>
        <a:lstStyle/>
        <a:p>
          <a:endParaRPr lang="fr-FR">
            <a:latin typeface="Roboto" panose="02000000000000000000" pitchFamily="2" charset="0"/>
            <a:ea typeface="Roboto" panose="02000000000000000000" pitchFamily="2" charset="0"/>
          </a:endParaRPr>
        </a:p>
      </dgm:t>
    </dgm:pt>
    <dgm:pt modelId="{1BFF7E89-949C-4367-A7DC-54F8CE674C74}" type="sibTrans" cxnId="{6543DF56-7229-4AFE-8B85-283450B01EBD}">
      <dgm:prSet/>
      <dgm:spPr/>
      <dgm:t>
        <a:bodyPr/>
        <a:lstStyle/>
        <a:p>
          <a:endParaRPr lang="fr-FR">
            <a:latin typeface="Roboto" panose="02000000000000000000" pitchFamily="2" charset="0"/>
            <a:ea typeface="Roboto" panose="02000000000000000000" pitchFamily="2" charset="0"/>
          </a:endParaRPr>
        </a:p>
      </dgm:t>
    </dgm:pt>
    <dgm:pt modelId="{3DCD1FCD-DDC5-4D02-B546-5EBF88CB1218}">
      <dgm:prSet phldrT="[Texte]"/>
      <dgm:spPr/>
      <dgm:t>
        <a:bodyPr/>
        <a:lstStyle/>
        <a:p>
          <a:r>
            <a:rPr lang="fr-FR" dirty="0">
              <a:solidFill>
                <a:srgbClr val="1688AE"/>
              </a:solidFill>
              <a:latin typeface="Roboto" panose="02000000000000000000" pitchFamily="2" charset="0"/>
              <a:ea typeface="Roboto" panose="02000000000000000000" pitchFamily="2" charset="0"/>
            </a:rPr>
            <a:t>Enseignants APA</a:t>
          </a:r>
        </a:p>
      </dgm:t>
    </dgm:pt>
    <dgm:pt modelId="{99E58186-BFE7-489C-B9B1-F7D2A38C2AD0}" type="parTrans" cxnId="{A8FAA30B-3722-4AD5-A55A-4D57F0175673}">
      <dgm:prSet/>
      <dgm:spPr/>
      <dgm:t>
        <a:bodyPr/>
        <a:lstStyle/>
        <a:p>
          <a:endParaRPr lang="fr-FR">
            <a:latin typeface="Roboto" panose="02000000000000000000" pitchFamily="2" charset="0"/>
            <a:ea typeface="Roboto" panose="02000000000000000000" pitchFamily="2" charset="0"/>
          </a:endParaRPr>
        </a:p>
      </dgm:t>
    </dgm:pt>
    <dgm:pt modelId="{438B674E-0F00-407A-8E2C-4FFFC1C52716}" type="sibTrans" cxnId="{A8FAA30B-3722-4AD5-A55A-4D57F0175673}">
      <dgm:prSet/>
      <dgm:spPr/>
      <dgm:t>
        <a:bodyPr/>
        <a:lstStyle/>
        <a:p>
          <a:endParaRPr lang="fr-FR">
            <a:latin typeface="Roboto" panose="02000000000000000000" pitchFamily="2" charset="0"/>
            <a:ea typeface="Roboto" panose="02000000000000000000" pitchFamily="2" charset="0"/>
          </a:endParaRPr>
        </a:p>
      </dgm:t>
    </dgm:pt>
    <dgm:pt modelId="{3FEC2C42-4F62-4206-B368-ED6FC8BD5FF3}">
      <dgm:prSet phldrT="[Texte]"/>
      <dgm:spPr>
        <a:solidFill>
          <a:srgbClr val="5BCE32"/>
        </a:solidFill>
      </dgm:spPr>
      <dgm:t>
        <a:bodyPr/>
        <a:lstStyle/>
        <a:p>
          <a:r>
            <a:rPr lang="fr-FR" b="1" dirty="0">
              <a:solidFill>
                <a:schemeClr val="tx1"/>
              </a:solidFill>
              <a:latin typeface="Roboto" panose="02000000000000000000" pitchFamily="2" charset="0"/>
              <a:ea typeface="Roboto" panose="02000000000000000000" pitchFamily="2" charset="0"/>
            </a:rPr>
            <a:t>Aucune limitation</a:t>
          </a:r>
        </a:p>
      </dgm:t>
    </dgm:pt>
    <dgm:pt modelId="{03930BA6-00F5-45EF-9EC1-15F601D3F9C3}" type="sibTrans" cxnId="{DEC765B7-7465-427A-B72C-EC8A7258C739}">
      <dgm:prSet/>
      <dgm:spPr/>
      <dgm:t>
        <a:bodyPr/>
        <a:lstStyle/>
        <a:p>
          <a:endParaRPr lang="fr-FR">
            <a:latin typeface="Roboto" panose="02000000000000000000" pitchFamily="2" charset="0"/>
            <a:ea typeface="Roboto" panose="02000000000000000000" pitchFamily="2" charset="0"/>
          </a:endParaRPr>
        </a:p>
      </dgm:t>
    </dgm:pt>
    <dgm:pt modelId="{99D64541-B54B-4E76-918D-6810B3F95E9F}" type="parTrans" cxnId="{DEC765B7-7465-427A-B72C-EC8A7258C739}">
      <dgm:prSet/>
      <dgm:spPr/>
      <dgm:t>
        <a:bodyPr/>
        <a:lstStyle/>
        <a:p>
          <a:endParaRPr lang="fr-FR">
            <a:latin typeface="Roboto" panose="02000000000000000000" pitchFamily="2" charset="0"/>
            <a:ea typeface="Roboto" panose="02000000000000000000" pitchFamily="2" charset="0"/>
          </a:endParaRPr>
        </a:p>
      </dgm:t>
    </dgm:pt>
    <dgm:pt modelId="{B8C29E8B-7AB1-475E-B879-0B35AB3D963C}">
      <dgm:prSet phldrT="[Texte]"/>
      <dgm:spPr/>
      <dgm:t>
        <a:bodyPr/>
        <a:lstStyle/>
        <a:p>
          <a:r>
            <a:rPr lang="fr-FR" dirty="0">
              <a:solidFill>
                <a:srgbClr val="1688AE"/>
              </a:solidFill>
              <a:latin typeface="Roboto" panose="02000000000000000000" pitchFamily="2" charset="0"/>
              <a:ea typeface="Roboto" panose="02000000000000000000" pitchFamily="2" charset="0"/>
            </a:rPr>
            <a:t>Educateurs sportifs</a:t>
          </a:r>
        </a:p>
      </dgm:t>
    </dgm:pt>
    <dgm:pt modelId="{5FD8A5C5-F900-41D5-918D-39B6AEEE7749}" type="parTrans" cxnId="{DF1D9150-2DC2-4D6C-A8B4-536D9967E7DC}">
      <dgm:prSet/>
      <dgm:spPr/>
      <dgm:t>
        <a:bodyPr/>
        <a:lstStyle/>
        <a:p>
          <a:endParaRPr lang="fr-FR">
            <a:latin typeface="Roboto" panose="02000000000000000000" pitchFamily="2" charset="0"/>
            <a:ea typeface="Roboto" panose="02000000000000000000" pitchFamily="2" charset="0"/>
          </a:endParaRPr>
        </a:p>
      </dgm:t>
    </dgm:pt>
    <dgm:pt modelId="{1C0CFA0C-20CC-4D36-9BC8-DEF7F31F6704}" type="sibTrans" cxnId="{DF1D9150-2DC2-4D6C-A8B4-536D9967E7DC}">
      <dgm:prSet/>
      <dgm:spPr/>
      <dgm:t>
        <a:bodyPr/>
        <a:lstStyle/>
        <a:p>
          <a:endParaRPr lang="fr-FR">
            <a:latin typeface="Roboto" panose="02000000000000000000" pitchFamily="2" charset="0"/>
            <a:ea typeface="Roboto" panose="02000000000000000000" pitchFamily="2" charset="0"/>
          </a:endParaRPr>
        </a:p>
      </dgm:t>
    </dgm:pt>
    <dgm:pt modelId="{98E952DF-6181-4436-ADDA-A3BB5D6B5F7F}">
      <dgm:prSet/>
      <dgm:spPr/>
      <dgm:t>
        <a:bodyPr/>
        <a:lstStyle/>
        <a:p>
          <a:r>
            <a:rPr lang="fr-FR">
              <a:solidFill>
                <a:srgbClr val="1688AE"/>
              </a:solidFill>
              <a:latin typeface="Roboto" panose="02000000000000000000" pitchFamily="2" charset="0"/>
              <a:ea typeface="Roboto" panose="02000000000000000000" pitchFamily="2" charset="0"/>
            </a:rPr>
            <a:t>Masseurs-Kinésithérapeutes</a:t>
          </a:r>
        </a:p>
      </dgm:t>
    </dgm:pt>
    <dgm:pt modelId="{38894FE5-BB44-4B1C-BD2B-57CEEEB9B3F2}" type="parTrans" cxnId="{4A40DC8C-B046-4AF1-83CC-93C91C3A6E6D}">
      <dgm:prSet/>
      <dgm:spPr/>
      <dgm:t>
        <a:bodyPr/>
        <a:lstStyle/>
        <a:p>
          <a:endParaRPr lang="fr-FR">
            <a:latin typeface="Roboto" panose="02000000000000000000" pitchFamily="2" charset="0"/>
            <a:ea typeface="Roboto" panose="02000000000000000000" pitchFamily="2" charset="0"/>
          </a:endParaRPr>
        </a:p>
      </dgm:t>
    </dgm:pt>
    <dgm:pt modelId="{DCC9F7E5-B4B2-4313-B91E-059AAD7831EF}" type="sibTrans" cxnId="{4A40DC8C-B046-4AF1-83CC-93C91C3A6E6D}">
      <dgm:prSet/>
      <dgm:spPr/>
      <dgm:t>
        <a:bodyPr/>
        <a:lstStyle/>
        <a:p>
          <a:endParaRPr lang="fr-FR">
            <a:latin typeface="Roboto" panose="02000000000000000000" pitchFamily="2" charset="0"/>
            <a:ea typeface="Roboto" panose="02000000000000000000" pitchFamily="2" charset="0"/>
          </a:endParaRPr>
        </a:p>
      </dgm:t>
    </dgm:pt>
    <dgm:pt modelId="{444AD404-5D33-475C-950F-6A2C065C1263}">
      <dgm:prSet/>
      <dgm:spPr/>
      <dgm:t>
        <a:bodyPr/>
        <a:lstStyle/>
        <a:p>
          <a:r>
            <a:rPr lang="fr-FR">
              <a:solidFill>
                <a:srgbClr val="1688AE"/>
              </a:solidFill>
              <a:latin typeface="Roboto" panose="02000000000000000000" pitchFamily="2" charset="0"/>
              <a:ea typeface="Roboto" panose="02000000000000000000" pitchFamily="2" charset="0"/>
            </a:rPr>
            <a:t>Enseignants APA</a:t>
          </a:r>
          <a:endParaRPr lang="fr-FR" dirty="0">
            <a:solidFill>
              <a:srgbClr val="1688AE"/>
            </a:solidFill>
            <a:latin typeface="Roboto" panose="02000000000000000000" pitchFamily="2" charset="0"/>
            <a:ea typeface="Roboto" panose="02000000000000000000" pitchFamily="2" charset="0"/>
          </a:endParaRPr>
        </a:p>
      </dgm:t>
    </dgm:pt>
    <dgm:pt modelId="{874D341C-B738-4062-8DFD-FDF1D1DBDCB4}" type="parTrans" cxnId="{EB8CF94B-5BF9-4007-9DD7-92C91E47E0F2}">
      <dgm:prSet/>
      <dgm:spPr/>
      <dgm:t>
        <a:bodyPr/>
        <a:lstStyle/>
        <a:p>
          <a:endParaRPr lang="fr-FR">
            <a:latin typeface="Roboto" panose="02000000000000000000" pitchFamily="2" charset="0"/>
            <a:ea typeface="Roboto" panose="02000000000000000000" pitchFamily="2" charset="0"/>
          </a:endParaRPr>
        </a:p>
      </dgm:t>
    </dgm:pt>
    <dgm:pt modelId="{4E684CEB-BF28-437F-9EAD-45505736B755}" type="sibTrans" cxnId="{EB8CF94B-5BF9-4007-9DD7-92C91E47E0F2}">
      <dgm:prSet/>
      <dgm:spPr/>
      <dgm:t>
        <a:bodyPr/>
        <a:lstStyle/>
        <a:p>
          <a:endParaRPr lang="fr-FR">
            <a:latin typeface="Roboto" panose="02000000000000000000" pitchFamily="2" charset="0"/>
            <a:ea typeface="Roboto" panose="02000000000000000000" pitchFamily="2" charset="0"/>
          </a:endParaRPr>
        </a:p>
      </dgm:t>
    </dgm:pt>
    <dgm:pt modelId="{C5CB9573-FA2A-4A50-91A5-D3EDA2ABD746}">
      <dgm:prSet/>
      <dgm:spPr/>
      <dgm:t>
        <a:bodyPr/>
        <a:lstStyle/>
        <a:p>
          <a:r>
            <a:rPr lang="fr-FR" dirty="0">
              <a:solidFill>
                <a:srgbClr val="1688AE"/>
              </a:solidFill>
              <a:latin typeface="Roboto" panose="02000000000000000000" pitchFamily="2" charset="0"/>
              <a:ea typeface="Roboto" panose="02000000000000000000" pitchFamily="2" charset="0"/>
            </a:rPr>
            <a:t>Educateurs sportifs</a:t>
          </a:r>
        </a:p>
      </dgm:t>
    </dgm:pt>
    <dgm:pt modelId="{F8A8E016-1713-43FD-B5FF-9E70A523CDDC}" type="parTrans" cxnId="{4E5D00D8-EE99-4405-BEEB-BE54BA363B35}">
      <dgm:prSet/>
      <dgm:spPr/>
      <dgm:t>
        <a:bodyPr/>
        <a:lstStyle/>
        <a:p>
          <a:endParaRPr lang="fr-FR">
            <a:latin typeface="Roboto" panose="02000000000000000000" pitchFamily="2" charset="0"/>
            <a:ea typeface="Roboto" panose="02000000000000000000" pitchFamily="2" charset="0"/>
          </a:endParaRPr>
        </a:p>
      </dgm:t>
    </dgm:pt>
    <dgm:pt modelId="{E00806DE-1AF7-404C-BE16-3951D7943A17}" type="sibTrans" cxnId="{4E5D00D8-EE99-4405-BEEB-BE54BA363B35}">
      <dgm:prSet/>
      <dgm:spPr/>
      <dgm:t>
        <a:bodyPr/>
        <a:lstStyle/>
        <a:p>
          <a:endParaRPr lang="fr-FR">
            <a:latin typeface="Roboto" panose="02000000000000000000" pitchFamily="2" charset="0"/>
            <a:ea typeface="Roboto" panose="02000000000000000000" pitchFamily="2" charset="0"/>
          </a:endParaRPr>
        </a:p>
      </dgm:t>
    </dgm:pt>
    <dgm:pt modelId="{9C47D64B-B7CD-4398-B077-AA425ABE5F2F}">
      <dgm:prSet phldrT="[Texte]"/>
      <dgm:spPr/>
      <dgm:t>
        <a:bodyPr/>
        <a:lstStyle/>
        <a:p>
          <a:r>
            <a:rPr lang="fr-FR" dirty="0">
              <a:solidFill>
                <a:srgbClr val="1688AE"/>
              </a:solidFill>
              <a:latin typeface="Roboto" panose="02000000000000000000" pitchFamily="2" charset="0"/>
              <a:ea typeface="Roboto" panose="02000000000000000000" pitchFamily="2" charset="0"/>
            </a:rPr>
            <a:t>Professionnels de santé</a:t>
          </a:r>
        </a:p>
      </dgm:t>
    </dgm:pt>
    <dgm:pt modelId="{2B227552-64A5-4E0C-95D4-6BDD2CFEE946}" type="parTrans" cxnId="{0F754AD4-A4F2-4534-8218-8E506F3996BB}">
      <dgm:prSet/>
      <dgm:spPr/>
      <dgm:t>
        <a:bodyPr/>
        <a:lstStyle/>
        <a:p>
          <a:endParaRPr lang="fr-FR">
            <a:latin typeface="Roboto" panose="02000000000000000000" pitchFamily="2" charset="0"/>
            <a:ea typeface="Roboto" panose="02000000000000000000" pitchFamily="2" charset="0"/>
          </a:endParaRPr>
        </a:p>
      </dgm:t>
    </dgm:pt>
    <dgm:pt modelId="{03B3BE8A-15F6-47C3-B091-D73EBC6F1D5B}" type="sibTrans" cxnId="{0F754AD4-A4F2-4534-8218-8E506F3996BB}">
      <dgm:prSet/>
      <dgm:spPr/>
      <dgm:t>
        <a:bodyPr/>
        <a:lstStyle/>
        <a:p>
          <a:endParaRPr lang="fr-FR">
            <a:latin typeface="Roboto" panose="02000000000000000000" pitchFamily="2" charset="0"/>
            <a:ea typeface="Roboto" panose="02000000000000000000" pitchFamily="2" charset="0"/>
          </a:endParaRPr>
        </a:p>
      </dgm:t>
    </dgm:pt>
    <dgm:pt modelId="{4137753F-6536-4864-B76D-B07F30D59825}" type="pres">
      <dgm:prSet presAssocID="{539CF362-0622-4807-9E02-C16C4A114E8C}" presName="linearFlow" presStyleCnt="0">
        <dgm:presLayoutVars>
          <dgm:dir/>
          <dgm:animLvl val="lvl"/>
          <dgm:resizeHandles val="exact"/>
        </dgm:presLayoutVars>
      </dgm:prSet>
      <dgm:spPr/>
    </dgm:pt>
    <dgm:pt modelId="{66E0C4D2-E388-4E7A-9EDB-1121C065D9D4}" type="pres">
      <dgm:prSet presAssocID="{1C297C24-E0B5-4C9B-8551-590A4D23CE7F}" presName="composite" presStyleCnt="0"/>
      <dgm:spPr/>
    </dgm:pt>
    <dgm:pt modelId="{40A026B5-7306-47D3-B702-DC8824418DC4}" type="pres">
      <dgm:prSet presAssocID="{1C297C24-E0B5-4C9B-8551-590A4D23CE7F}" presName="parentText" presStyleLbl="alignNode1" presStyleIdx="0" presStyleCnt="4">
        <dgm:presLayoutVars>
          <dgm:chMax val="1"/>
          <dgm:bulletEnabled val="1"/>
        </dgm:presLayoutVars>
      </dgm:prSet>
      <dgm:spPr/>
    </dgm:pt>
    <dgm:pt modelId="{D61472C5-F997-4B6C-8C3D-60605457E073}" type="pres">
      <dgm:prSet presAssocID="{1C297C24-E0B5-4C9B-8551-590A4D23CE7F}" presName="descendantText" presStyleLbl="alignAcc1" presStyleIdx="0" presStyleCnt="4" custLinFactNeighborX="831" custLinFactNeighborY="-2077">
        <dgm:presLayoutVars>
          <dgm:bulletEnabled val="1"/>
        </dgm:presLayoutVars>
      </dgm:prSet>
      <dgm:spPr/>
    </dgm:pt>
    <dgm:pt modelId="{92D6F682-219B-416C-B857-AA90D07B05B2}" type="pres">
      <dgm:prSet presAssocID="{537B81A4-B5B7-49E7-A16E-62FF72330ACF}" presName="sp" presStyleCnt="0"/>
      <dgm:spPr/>
    </dgm:pt>
    <dgm:pt modelId="{545B9B6F-3EF2-4305-AAC4-84790571C014}" type="pres">
      <dgm:prSet presAssocID="{E665043C-EC8F-4F80-A610-8CF6F5C49237}" presName="composite" presStyleCnt="0"/>
      <dgm:spPr/>
    </dgm:pt>
    <dgm:pt modelId="{672A7405-D548-4FE4-8D21-B361F16C3079}" type="pres">
      <dgm:prSet presAssocID="{E665043C-EC8F-4F80-A610-8CF6F5C49237}" presName="parentText" presStyleLbl="alignNode1" presStyleIdx="1" presStyleCnt="4">
        <dgm:presLayoutVars>
          <dgm:chMax val="1"/>
          <dgm:bulletEnabled val="1"/>
        </dgm:presLayoutVars>
      </dgm:prSet>
      <dgm:spPr/>
    </dgm:pt>
    <dgm:pt modelId="{386AD965-82FC-4D61-B9A7-58C12A0632C3}" type="pres">
      <dgm:prSet presAssocID="{E665043C-EC8F-4F80-A610-8CF6F5C49237}" presName="descendantText" presStyleLbl="alignAcc1" presStyleIdx="1" presStyleCnt="4">
        <dgm:presLayoutVars>
          <dgm:bulletEnabled val="1"/>
        </dgm:presLayoutVars>
      </dgm:prSet>
      <dgm:spPr/>
    </dgm:pt>
    <dgm:pt modelId="{64698B44-AB1B-45FB-BD74-45D23379654E}" type="pres">
      <dgm:prSet presAssocID="{19E3E343-161F-4255-B0E3-FECF2622AE5B}" presName="sp" presStyleCnt="0"/>
      <dgm:spPr/>
    </dgm:pt>
    <dgm:pt modelId="{AE3AC07D-6AFD-4D51-ABC2-C8EF11139BF3}" type="pres">
      <dgm:prSet presAssocID="{EF30901F-2548-4BC2-AE3C-4C19E1FFBBBA}" presName="composite" presStyleCnt="0"/>
      <dgm:spPr/>
    </dgm:pt>
    <dgm:pt modelId="{A44367FA-B4C0-4220-B663-3EC303AC81BA}" type="pres">
      <dgm:prSet presAssocID="{EF30901F-2548-4BC2-AE3C-4C19E1FFBBBA}" presName="parentText" presStyleLbl="alignNode1" presStyleIdx="2" presStyleCnt="4">
        <dgm:presLayoutVars>
          <dgm:chMax val="1"/>
          <dgm:bulletEnabled val="1"/>
        </dgm:presLayoutVars>
      </dgm:prSet>
      <dgm:spPr/>
    </dgm:pt>
    <dgm:pt modelId="{7B74A37B-3CDE-4F5C-A8DD-7E3EBF3C84AB}" type="pres">
      <dgm:prSet presAssocID="{EF30901F-2548-4BC2-AE3C-4C19E1FFBBBA}" presName="descendantText" presStyleLbl="alignAcc1" presStyleIdx="2" presStyleCnt="4">
        <dgm:presLayoutVars>
          <dgm:bulletEnabled val="1"/>
        </dgm:presLayoutVars>
      </dgm:prSet>
      <dgm:spPr/>
    </dgm:pt>
    <dgm:pt modelId="{C8574A55-20FA-4C70-AAE1-6C3DC3A7D201}" type="pres">
      <dgm:prSet presAssocID="{7CC8F9EF-530E-4A34-9603-A2481BBD9013}" presName="sp" presStyleCnt="0"/>
      <dgm:spPr/>
    </dgm:pt>
    <dgm:pt modelId="{C9791090-0D11-454A-84BD-8AB915E09076}" type="pres">
      <dgm:prSet presAssocID="{3FEC2C42-4F62-4206-B368-ED6FC8BD5FF3}" presName="composite" presStyleCnt="0"/>
      <dgm:spPr/>
    </dgm:pt>
    <dgm:pt modelId="{F6535A32-90C6-4FF2-B5BA-535D0F3B9E7C}" type="pres">
      <dgm:prSet presAssocID="{3FEC2C42-4F62-4206-B368-ED6FC8BD5FF3}" presName="parentText" presStyleLbl="alignNode1" presStyleIdx="3" presStyleCnt="4" custLinFactNeighborX="6351" custLinFactNeighborY="-1482">
        <dgm:presLayoutVars>
          <dgm:chMax val="1"/>
          <dgm:bulletEnabled val="1"/>
        </dgm:presLayoutVars>
      </dgm:prSet>
      <dgm:spPr/>
    </dgm:pt>
    <dgm:pt modelId="{E9B207D1-9829-4F08-89F2-95AB3CF8FAA5}" type="pres">
      <dgm:prSet presAssocID="{3FEC2C42-4F62-4206-B368-ED6FC8BD5FF3}" presName="descendantText" presStyleLbl="alignAcc1" presStyleIdx="3" presStyleCnt="4">
        <dgm:presLayoutVars>
          <dgm:bulletEnabled val="1"/>
        </dgm:presLayoutVars>
      </dgm:prSet>
      <dgm:spPr/>
    </dgm:pt>
  </dgm:ptLst>
  <dgm:cxnLst>
    <dgm:cxn modelId="{84BD9505-65A1-44AE-B711-51E87CF17C59}" srcId="{539CF362-0622-4807-9E02-C16C4A114E8C}" destId="{EF30901F-2548-4BC2-AE3C-4C19E1FFBBBA}" srcOrd="2" destOrd="0" parTransId="{0DFBD841-A7BC-4C6F-966B-FD48AC0F5AD5}" sibTransId="{7CC8F9EF-530E-4A34-9603-A2481BBD9013}"/>
    <dgm:cxn modelId="{A8FAA30B-3722-4AD5-A55A-4D57F0175673}" srcId="{EF30901F-2548-4BC2-AE3C-4C19E1FFBBBA}" destId="{3DCD1FCD-DDC5-4D02-B546-5EBF88CB1218}" srcOrd="1" destOrd="0" parTransId="{99E58186-BFE7-489C-B9B1-F7D2A38C2AD0}" sibTransId="{438B674E-0F00-407A-8E2C-4FFFC1C52716}"/>
    <dgm:cxn modelId="{91563225-ADE7-4FA5-9595-738405EEE2A7}" srcId="{539CF362-0622-4807-9E02-C16C4A114E8C}" destId="{E665043C-EC8F-4F80-A610-8CF6F5C49237}" srcOrd="1" destOrd="0" parTransId="{BFEC54FC-197C-4D6A-9C4C-8E906CB849C3}" sibTransId="{19E3E343-161F-4255-B0E3-FECF2622AE5B}"/>
    <dgm:cxn modelId="{8D27E85B-EE94-4034-A90E-7AB43C5B0EEC}" type="presOf" srcId="{E872D62A-A983-4CDF-9DA0-EE1E8DD10A8D}" destId="{386AD965-82FC-4D61-B9A7-58C12A0632C3}" srcOrd="0" destOrd="1" presId="urn:microsoft.com/office/officeart/2005/8/layout/chevron2"/>
    <dgm:cxn modelId="{A800B547-458B-4FFD-9052-4AC71D02809F}" type="presOf" srcId="{C5CB9573-FA2A-4A50-91A5-D3EDA2ABD746}" destId="{E9B207D1-9829-4F08-89F2-95AB3CF8FAA5}" srcOrd="0" destOrd="2" presId="urn:microsoft.com/office/officeart/2005/8/layout/chevron2"/>
    <dgm:cxn modelId="{78BDC36B-0703-4BCD-81A5-70E241D21317}" type="presOf" srcId="{35753E31-5DFA-41BB-9BDE-08BCA171FEC7}" destId="{386AD965-82FC-4D61-B9A7-58C12A0632C3}" srcOrd="0" destOrd="0" presId="urn:microsoft.com/office/officeart/2005/8/layout/chevron2"/>
    <dgm:cxn modelId="{EB8CF94B-5BF9-4007-9DD7-92C91E47E0F2}" srcId="{3FEC2C42-4F62-4206-B368-ED6FC8BD5FF3}" destId="{444AD404-5D33-475C-950F-6A2C065C1263}" srcOrd="1" destOrd="0" parTransId="{874D341C-B738-4062-8DFD-FDF1D1DBDCB4}" sibTransId="{4E684CEB-BF28-437F-9EAD-45505736B755}"/>
    <dgm:cxn modelId="{4CD6224E-3228-4F55-9705-888CE0A7D7C9}" type="presOf" srcId="{98E952DF-6181-4436-ADDA-A3BB5D6B5F7F}" destId="{E9B207D1-9829-4F08-89F2-95AB3CF8FAA5}" srcOrd="0" destOrd="0" presId="urn:microsoft.com/office/officeart/2005/8/layout/chevron2"/>
    <dgm:cxn modelId="{A9A9096F-621B-446D-A96B-A12DD36A7BCE}" srcId="{1C297C24-E0B5-4C9B-8551-590A4D23CE7F}" destId="{5ACC26AE-99D7-48A9-9DCA-BAD048DC5808}" srcOrd="0" destOrd="0" parTransId="{C49E2B5B-C0E8-463C-84C7-8EEEF9224230}" sibTransId="{1AFC8467-73A7-4133-B42B-04CEE913112B}"/>
    <dgm:cxn modelId="{DF1D9150-2DC2-4D6C-A8B4-536D9967E7DC}" srcId="{EF30901F-2548-4BC2-AE3C-4C19E1FFBBBA}" destId="{B8C29E8B-7AB1-475E-B879-0B35AB3D963C}" srcOrd="2" destOrd="0" parTransId="{5FD8A5C5-F900-41D5-918D-39B6AEEE7749}" sibTransId="{1C0CFA0C-20CC-4D36-9BC8-DEF7F31F6704}"/>
    <dgm:cxn modelId="{5C88CB71-E568-471A-A9A2-2496EF0ED766}" type="presOf" srcId="{EF30901F-2548-4BC2-AE3C-4C19E1FFBBBA}" destId="{A44367FA-B4C0-4220-B663-3EC303AC81BA}" srcOrd="0" destOrd="0" presId="urn:microsoft.com/office/officeart/2005/8/layout/chevron2"/>
    <dgm:cxn modelId="{25C0DE72-C996-4574-8F04-2E0A41BA7A94}" type="presOf" srcId="{3FEC2C42-4F62-4206-B368-ED6FC8BD5FF3}" destId="{F6535A32-90C6-4FF2-B5BA-535D0F3B9E7C}" srcOrd="0" destOrd="0" presId="urn:microsoft.com/office/officeart/2005/8/layout/chevron2"/>
    <dgm:cxn modelId="{6543DF56-7229-4AFE-8B85-283450B01EBD}" srcId="{EF30901F-2548-4BC2-AE3C-4C19E1FFBBBA}" destId="{082BD146-59BD-4945-A969-64C246751023}" srcOrd="0" destOrd="0" parTransId="{471F1F2C-F2F1-4C3C-97A3-2DF39F01C834}" sibTransId="{1BFF7E89-949C-4367-A7DC-54F8CE674C74}"/>
    <dgm:cxn modelId="{868FBC7E-A684-4F43-A188-B37046D96963}" type="presOf" srcId="{1C297C24-E0B5-4C9B-8551-590A4D23CE7F}" destId="{40A026B5-7306-47D3-B702-DC8824418DC4}" srcOrd="0" destOrd="0" presId="urn:microsoft.com/office/officeart/2005/8/layout/chevron2"/>
    <dgm:cxn modelId="{C3D1AA87-9039-457B-A624-A44A3C1F9960}" type="presOf" srcId="{3DCD1FCD-DDC5-4D02-B546-5EBF88CB1218}" destId="{7B74A37B-3CDE-4F5C-A8DD-7E3EBF3C84AB}" srcOrd="0" destOrd="1" presId="urn:microsoft.com/office/officeart/2005/8/layout/chevron2"/>
    <dgm:cxn modelId="{D009C488-DE90-41CB-A1FD-0DF7B11F3595}" type="presOf" srcId="{444AD404-5D33-475C-950F-6A2C065C1263}" destId="{E9B207D1-9829-4F08-89F2-95AB3CF8FAA5}" srcOrd="0" destOrd="1" presId="urn:microsoft.com/office/officeart/2005/8/layout/chevron2"/>
    <dgm:cxn modelId="{E9228A8B-9312-4058-8206-D97937C461A6}" type="presOf" srcId="{E665043C-EC8F-4F80-A610-8CF6F5C49237}" destId="{672A7405-D548-4FE4-8D21-B361F16C3079}" srcOrd="0" destOrd="0" presId="urn:microsoft.com/office/officeart/2005/8/layout/chevron2"/>
    <dgm:cxn modelId="{4A40DC8C-B046-4AF1-83CC-93C91C3A6E6D}" srcId="{3FEC2C42-4F62-4206-B368-ED6FC8BD5FF3}" destId="{98E952DF-6181-4436-ADDA-A3BB5D6B5F7F}" srcOrd="0" destOrd="0" parTransId="{38894FE5-BB44-4B1C-BD2B-57CEEEB9B3F2}" sibTransId="{DCC9F7E5-B4B2-4313-B91E-059AAD7831EF}"/>
    <dgm:cxn modelId="{6526F6A1-FA5F-4471-83B3-FDF5C94C2975}" type="presOf" srcId="{5ACC26AE-99D7-48A9-9DCA-BAD048DC5808}" destId="{D61472C5-F997-4B6C-8C3D-60605457E073}" srcOrd="0" destOrd="0" presId="urn:microsoft.com/office/officeart/2005/8/layout/chevron2"/>
    <dgm:cxn modelId="{9A1442A9-39E9-4191-B3ED-FA1216B98DF2}" type="presOf" srcId="{B8C29E8B-7AB1-475E-B879-0B35AB3D963C}" destId="{7B74A37B-3CDE-4F5C-A8DD-7E3EBF3C84AB}" srcOrd="0" destOrd="2" presId="urn:microsoft.com/office/officeart/2005/8/layout/chevron2"/>
    <dgm:cxn modelId="{DEC765B7-7465-427A-B72C-EC8A7258C739}" srcId="{539CF362-0622-4807-9E02-C16C4A114E8C}" destId="{3FEC2C42-4F62-4206-B368-ED6FC8BD5FF3}" srcOrd="3" destOrd="0" parTransId="{99D64541-B54B-4E76-918D-6810B3F95E9F}" sibTransId="{03930BA6-00F5-45EF-9EC1-15F601D3F9C3}"/>
    <dgm:cxn modelId="{C5A721BB-2C20-43A6-9912-6D64B5719333}" srcId="{539CF362-0622-4807-9E02-C16C4A114E8C}" destId="{1C297C24-E0B5-4C9B-8551-590A4D23CE7F}" srcOrd="0" destOrd="0" parTransId="{650B82FD-80EA-4F88-890E-9E50F3C46CD2}" sibTransId="{537B81A4-B5B7-49E7-A16E-62FF72330ACF}"/>
    <dgm:cxn modelId="{1C03DECF-D320-4E55-8A20-E4EB5FF141AE}" type="presOf" srcId="{082BD146-59BD-4945-A969-64C246751023}" destId="{7B74A37B-3CDE-4F5C-A8DD-7E3EBF3C84AB}" srcOrd="0" destOrd="0" presId="urn:microsoft.com/office/officeart/2005/8/layout/chevron2"/>
    <dgm:cxn modelId="{3E1361D0-0C00-42EE-A9F5-18415E30BD5C}" srcId="{E665043C-EC8F-4F80-A610-8CF6F5C49237}" destId="{E872D62A-A983-4CDF-9DA0-EE1E8DD10A8D}" srcOrd="1" destOrd="0" parTransId="{176A4CB3-FE7D-4640-8E5F-3108EEC8E50F}" sibTransId="{D958A2A4-BD47-48B0-9953-71466B1162B5}"/>
    <dgm:cxn modelId="{0F754AD4-A4F2-4534-8218-8E506F3996BB}" srcId="{1C297C24-E0B5-4C9B-8551-590A4D23CE7F}" destId="{9C47D64B-B7CD-4398-B077-AA425ABE5F2F}" srcOrd="1" destOrd="0" parTransId="{2B227552-64A5-4E0C-95D4-6BDD2CFEE946}" sibTransId="{03B3BE8A-15F6-47C3-B091-D73EBC6F1D5B}"/>
    <dgm:cxn modelId="{4E5D00D8-EE99-4405-BEEB-BE54BA363B35}" srcId="{3FEC2C42-4F62-4206-B368-ED6FC8BD5FF3}" destId="{C5CB9573-FA2A-4A50-91A5-D3EDA2ABD746}" srcOrd="2" destOrd="0" parTransId="{F8A8E016-1713-43FD-B5FF-9E70A523CDDC}" sibTransId="{E00806DE-1AF7-404C-BE16-3951D7943A17}"/>
    <dgm:cxn modelId="{BD3484F1-9AA2-4145-93E2-0E8CA76C2E23}" type="presOf" srcId="{9C47D64B-B7CD-4398-B077-AA425ABE5F2F}" destId="{D61472C5-F997-4B6C-8C3D-60605457E073}" srcOrd="0" destOrd="1" presId="urn:microsoft.com/office/officeart/2005/8/layout/chevron2"/>
    <dgm:cxn modelId="{948393F1-B064-4AE7-B98F-1F09AB31C3A2}" type="presOf" srcId="{539CF362-0622-4807-9E02-C16C4A114E8C}" destId="{4137753F-6536-4864-B76D-B07F30D59825}" srcOrd="0" destOrd="0" presId="urn:microsoft.com/office/officeart/2005/8/layout/chevron2"/>
    <dgm:cxn modelId="{1641E9F8-5134-4BD6-B37F-708BD4E12C41}" srcId="{E665043C-EC8F-4F80-A610-8CF6F5C49237}" destId="{35753E31-5DFA-41BB-9BDE-08BCA171FEC7}" srcOrd="0" destOrd="0" parTransId="{8D12D12F-9E52-49BB-9DAF-862FEBFEC696}" sibTransId="{EF486D82-0FD9-4288-A23B-3F901CF0BE37}"/>
    <dgm:cxn modelId="{B6DC3502-A7C2-49EB-B38A-2C962EC1C9BE}" type="presParOf" srcId="{4137753F-6536-4864-B76D-B07F30D59825}" destId="{66E0C4D2-E388-4E7A-9EDB-1121C065D9D4}" srcOrd="0" destOrd="0" presId="urn:microsoft.com/office/officeart/2005/8/layout/chevron2"/>
    <dgm:cxn modelId="{E727AFD0-FF3A-46E8-9F82-14F6C060F6EE}" type="presParOf" srcId="{66E0C4D2-E388-4E7A-9EDB-1121C065D9D4}" destId="{40A026B5-7306-47D3-B702-DC8824418DC4}" srcOrd="0" destOrd="0" presId="urn:microsoft.com/office/officeart/2005/8/layout/chevron2"/>
    <dgm:cxn modelId="{01CF66F4-4CBE-446A-A6E3-36FB57A5BF79}" type="presParOf" srcId="{66E0C4D2-E388-4E7A-9EDB-1121C065D9D4}" destId="{D61472C5-F997-4B6C-8C3D-60605457E073}" srcOrd="1" destOrd="0" presId="urn:microsoft.com/office/officeart/2005/8/layout/chevron2"/>
    <dgm:cxn modelId="{9FDB07A0-311D-4B03-80C9-AE8707565C0C}" type="presParOf" srcId="{4137753F-6536-4864-B76D-B07F30D59825}" destId="{92D6F682-219B-416C-B857-AA90D07B05B2}" srcOrd="1" destOrd="0" presId="urn:microsoft.com/office/officeart/2005/8/layout/chevron2"/>
    <dgm:cxn modelId="{5EB37C43-0D2C-4338-93A4-6C3302AAC93D}" type="presParOf" srcId="{4137753F-6536-4864-B76D-B07F30D59825}" destId="{545B9B6F-3EF2-4305-AAC4-84790571C014}" srcOrd="2" destOrd="0" presId="urn:microsoft.com/office/officeart/2005/8/layout/chevron2"/>
    <dgm:cxn modelId="{35C9D0F2-0899-49C0-BE9F-5F1F057B2532}" type="presParOf" srcId="{545B9B6F-3EF2-4305-AAC4-84790571C014}" destId="{672A7405-D548-4FE4-8D21-B361F16C3079}" srcOrd="0" destOrd="0" presId="urn:microsoft.com/office/officeart/2005/8/layout/chevron2"/>
    <dgm:cxn modelId="{1CDFF431-35ED-4E8B-87EE-15A58C6758DA}" type="presParOf" srcId="{545B9B6F-3EF2-4305-AAC4-84790571C014}" destId="{386AD965-82FC-4D61-B9A7-58C12A0632C3}" srcOrd="1" destOrd="0" presId="urn:microsoft.com/office/officeart/2005/8/layout/chevron2"/>
    <dgm:cxn modelId="{E2B4DB6B-19E9-4B83-AEC9-2BCCBF795E9E}" type="presParOf" srcId="{4137753F-6536-4864-B76D-B07F30D59825}" destId="{64698B44-AB1B-45FB-BD74-45D23379654E}" srcOrd="3" destOrd="0" presId="urn:microsoft.com/office/officeart/2005/8/layout/chevron2"/>
    <dgm:cxn modelId="{A0EA3B6E-7303-4E2B-923D-CD35FB80D33E}" type="presParOf" srcId="{4137753F-6536-4864-B76D-B07F30D59825}" destId="{AE3AC07D-6AFD-4D51-ABC2-C8EF11139BF3}" srcOrd="4" destOrd="0" presId="urn:microsoft.com/office/officeart/2005/8/layout/chevron2"/>
    <dgm:cxn modelId="{E24DFDEC-ACC9-4899-A469-1B59087DBADF}" type="presParOf" srcId="{AE3AC07D-6AFD-4D51-ABC2-C8EF11139BF3}" destId="{A44367FA-B4C0-4220-B663-3EC303AC81BA}" srcOrd="0" destOrd="0" presId="urn:microsoft.com/office/officeart/2005/8/layout/chevron2"/>
    <dgm:cxn modelId="{536B3264-EB4F-45BD-BE61-1C122CBE0397}" type="presParOf" srcId="{AE3AC07D-6AFD-4D51-ABC2-C8EF11139BF3}" destId="{7B74A37B-3CDE-4F5C-A8DD-7E3EBF3C84AB}" srcOrd="1" destOrd="0" presId="urn:microsoft.com/office/officeart/2005/8/layout/chevron2"/>
    <dgm:cxn modelId="{5FADE3DD-E6E3-41B2-9AE3-D2138FBF71A4}" type="presParOf" srcId="{4137753F-6536-4864-B76D-B07F30D59825}" destId="{C8574A55-20FA-4C70-AAE1-6C3DC3A7D201}" srcOrd="5" destOrd="0" presId="urn:microsoft.com/office/officeart/2005/8/layout/chevron2"/>
    <dgm:cxn modelId="{398D7F8C-18C6-4A19-A76F-865C822FDC57}" type="presParOf" srcId="{4137753F-6536-4864-B76D-B07F30D59825}" destId="{C9791090-0D11-454A-84BD-8AB915E09076}" srcOrd="6" destOrd="0" presId="urn:microsoft.com/office/officeart/2005/8/layout/chevron2"/>
    <dgm:cxn modelId="{AD91C99F-A20F-4F34-BD91-46D65798AC43}" type="presParOf" srcId="{C9791090-0D11-454A-84BD-8AB915E09076}" destId="{F6535A32-90C6-4FF2-B5BA-535D0F3B9E7C}" srcOrd="0" destOrd="0" presId="urn:microsoft.com/office/officeart/2005/8/layout/chevron2"/>
    <dgm:cxn modelId="{239A4377-3EDF-4E8D-847F-E5D3665A1C45}" type="presParOf" srcId="{C9791090-0D11-454A-84BD-8AB915E09076}" destId="{E9B207D1-9829-4F08-89F2-95AB3CF8FAA5}"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4CE4C0-6986-44A5-912C-69248FD617E9}">
      <dsp:nvSpPr>
        <dsp:cNvPr id="0" name=""/>
        <dsp:cNvSpPr/>
      </dsp:nvSpPr>
      <dsp:spPr>
        <a:xfrm>
          <a:off x="725368" y="0"/>
          <a:ext cx="6255545" cy="6255545"/>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11C031-01D6-4E87-BE33-88C6066EAC64}">
      <dsp:nvSpPr>
        <dsp:cNvPr id="0" name=""/>
        <dsp:cNvSpPr/>
      </dsp:nvSpPr>
      <dsp:spPr>
        <a:xfrm>
          <a:off x="1131979" y="406610"/>
          <a:ext cx="2502218" cy="2502218"/>
        </a:xfrm>
        <a:prstGeom prst="roundRect">
          <a:avLst/>
        </a:prstGeom>
        <a:solidFill>
          <a:srgbClr val="00E2D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FR" sz="2800" b="1" kern="1200" dirty="0"/>
            <a:t>renforcement</a:t>
          </a:r>
        </a:p>
      </dsp:txBody>
      <dsp:txXfrm>
        <a:off x="1254127" y="528758"/>
        <a:ext cx="2257922" cy="2257922"/>
      </dsp:txXfrm>
    </dsp:sp>
    <dsp:sp modelId="{1026AD51-1BED-4E63-BBC3-29A1F5FF3651}">
      <dsp:nvSpPr>
        <dsp:cNvPr id="0" name=""/>
        <dsp:cNvSpPr/>
      </dsp:nvSpPr>
      <dsp:spPr>
        <a:xfrm>
          <a:off x="4072085" y="406610"/>
          <a:ext cx="2502218" cy="2502218"/>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FR" sz="2800" b="1" kern="1200" dirty="0"/>
            <a:t>étirements</a:t>
          </a:r>
        </a:p>
      </dsp:txBody>
      <dsp:txXfrm>
        <a:off x="4194233" y="528758"/>
        <a:ext cx="2257922" cy="2257922"/>
      </dsp:txXfrm>
    </dsp:sp>
    <dsp:sp modelId="{5EFBE10B-8BBB-47D7-A1EF-A2DD413E2213}">
      <dsp:nvSpPr>
        <dsp:cNvPr id="0" name=""/>
        <dsp:cNvSpPr/>
      </dsp:nvSpPr>
      <dsp:spPr>
        <a:xfrm>
          <a:off x="1131979" y="3346716"/>
          <a:ext cx="2502218" cy="2502218"/>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FR" sz="2800" b="1" kern="1200" dirty="0"/>
            <a:t>équilibre</a:t>
          </a:r>
        </a:p>
      </dsp:txBody>
      <dsp:txXfrm>
        <a:off x="1254127" y="3468864"/>
        <a:ext cx="2257922" cy="2257922"/>
      </dsp:txXfrm>
    </dsp:sp>
    <dsp:sp modelId="{F2F723D3-4EC4-4742-93BD-A9AF7DD7DD0A}">
      <dsp:nvSpPr>
        <dsp:cNvPr id="0" name=""/>
        <dsp:cNvSpPr/>
      </dsp:nvSpPr>
      <dsp:spPr>
        <a:xfrm>
          <a:off x="4072085" y="3346716"/>
          <a:ext cx="2502218" cy="2502218"/>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FR" sz="2800" b="1" kern="1200" dirty="0"/>
            <a:t>entrainement</a:t>
          </a:r>
        </a:p>
      </dsp:txBody>
      <dsp:txXfrm>
        <a:off x="4194233" y="3468864"/>
        <a:ext cx="2257922" cy="22579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8F39C-593E-4424-8B7F-4CB7BFE97664}">
      <dsp:nvSpPr>
        <dsp:cNvPr id="0" name=""/>
        <dsp:cNvSpPr/>
      </dsp:nvSpPr>
      <dsp:spPr>
        <a:xfrm>
          <a:off x="0" y="0"/>
          <a:ext cx="8120781" cy="1339727"/>
        </a:xfrm>
        <a:prstGeom prst="rect">
          <a:avLst/>
        </a:prstGeom>
        <a:solidFill>
          <a:srgbClr val="1688AE">
            <a:shade val="80000"/>
            <a:hueOff val="0"/>
            <a:satOff val="0"/>
            <a:lumOff val="0"/>
            <a:alphaOff val="0"/>
          </a:srgb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FR" sz="2800" b="1" kern="1200" dirty="0">
              <a:solidFill>
                <a:srgbClr val="FFFFFF">
                  <a:hueOff val="0"/>
                  <a:satOff val="0"/>
                  <a:lumOff val="0"/>
                  <a:alphaOff val="0"/>
                </a:srgbClr>
              </a:solidFill>
              <a:latin typeface="Calibri"/>
              <a:ea typeface="+mn-ea"/>
              <a:cs typeface="+mn-cs"/>
            </a:rPr>
            <a:t>Durée </a:t>
          </a:r>
          <a:r>
            <a:rPr lang="fr-FR" sz="2800" b="1" kern="1200" dirty="0">
              <a:solidFill>
                <a:srgbClr val="FFFFFF">
                  <a:hueOff val="0"/>
                  <a:satOff val="0"/>
                  <a:lumOff val="0"/>
                  <a:alphaOff val="0"/>
                </a:srgbClr>
              </a:solidFill>
              <a:latin typeface="Calibri"/>
              <a:ea typeface="+mn-ea"/>
              <a:cs typeface="+mn-cs"/>
              <a:sym typeface="Symbol" panose="05050102010706020507" pitchFamily="18" charset="2"/>
            </a:rPr>
            <a:t></a:t>
          </a:r>
          <a:r>
            <a:rPr lang="fr-FR" sz="2800" b="1" kern="1200" dirty="0">
              <a:solidFill>
                <a:srgbClr val="FFFFFF">
                  <a:hueOff val="0"/>
                  <a:satOff val="0"/>
                  <a:lumOff val="0"/>
                  <a:alphaOff val="0"/>
                </a:srgbClr>
              </a:solidFill>
              <a:latin typeface="Calibri"/>
              <a:ea typeface="+mn-ea"/>
              <a:cs typeface="+mn-cs"/>
            </a:rPr>
            <a:t> 20min</a:t>
          </a:r>
        </a:p>
        <a:p>
          <a:pPr marL="0" lvl="0" indent="0" algn="ctr" defTabSz="1244600">
            <a:lnSpc>
              <a:spcPct val="90000"/>
            </a:lnSpc>
            <a:spcBef>
              <a:spcPct val="0"/>
            </a:spcBef>
            <a:spcAft>
              <a:spcPct val="35000"/>
            </a:spcAft>
            <a:buNone/>
          </a:pPr>
          <a:r>
            <a:rPr lang="fr-FR" sz="2000" b="0" kern="1200" dirty="0">
              <a:solidFill>
                <a:srgbClr val="FFFFFF">
                  <a:hueOff val="0"/>
                  <a:satOff val="0"/>
                  <a:lumOff val="0"/>
                  <a:alphaOff val="0"/>
                </a:srgbClr>
              </a:solidFill>
              <a:latin typeface="Calibri"/>
              <a:ea typeface="+mn-ea"/>
              <a:cs typeface="+mn-cs"/>
            </a:rPr>
            <a:t>Ajuster en fonction de l’âge, du niveau, de la t°… </a:t>
          </a:r>
        </a:p>
      </dsp:txBody>
      <dsp:txXfrm>
        <a:off x="0" y="0"/>
        <a:ext cx="8120781" cy="1339727"/>
      </dsp:txXfrm>
    </dsp:sp>
    <dsp:sp modelId="{B615FB53-3436-4754-86DE-36C748A663F6}">
      <dsp:nvSpPr>
        <dsp:cNvPr id="0" name=""/>
        <dsp:cNvSpPr/>
      </dsp:nvSpPr>
      <dsp:spPr>
        <a:xfrm>
          <a:off x="141" y="1339727"/>
          <a:ext cx="2819275" cy="2813428"/>
        </a:xfrm>
        <a:prstGeom prst="rect">
          <a:avLst/>
        </a:prstGeom>
        <a:solidFill>
          <a:srgbClr val="1688AE">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fr-FR" sz="2800" b="1" kern="1200" dirty="0">
              <a:solidFill>
                <a:srgbClr val="FFFFFF"/>
              </a:solidFill>
              <a:latin typeface="Calibri"/>
              <a:ea typeface="+mn-ea"/>
              <a:cs typeface="+mn-cs"/>
            </a:rPr>
            <a:t>5min</a:t>
          </a:r>
        </a:p>
        <a:p>
          <a:pPr marL="0" lvl="0" indent="0" algn="ctr" defTabSz="1244600">
            <a:lnSpc>
              <a:spcPct val="90000"/>
            </a:lnSpc>
            <a:spcBef>
              <a:spcPct val="0"/>
            </a:spcBef>
            <a:spcAft>
              <a:spcPct val="35000"/>
            </a:spcAft>
            <a:buNone/>
          </a:pPr>
          <a:r>
            <a:rPr lang="fr-FR" sz="2000" kern="1200" dirty="0">
              <a:solidFill>
                <a:srgbClr val="FFFFFF"/>
              </a:solidFill>
              <a:latin typeface="Calibri"/>
              <a:ea typeface="+mn-ea"/>
              <a:cs typeface="+mn-cs"/>
            </a:rPr>
            <a:t>Échauffement cardio vasculaire</a:t>
          </a:r>
        </a:p>
        <a:p>
          <a:pPr marL="0" lvl="0" indent="0" algn="ctr" defTabSz="1244600">
            <a:lnSpc>
              <a:spcPct val="90000"/>
            </a:lnSpc>
            <a:spcBef>
              <a:spcPct val="0"/>
            </a:spcBef>
            <a:spcAft>
              <a:spcPct val="35000"/>
            </a:spcAft>
            <a:buNone/>
          </a:pPr>
          <a:r>
            <a:rPr lang="fr-FR" sz="2000" kern="1200" dirty="0">
              <a:solidFill>
                <a:srgbClr val="FFFFFF"/>
              </a:solidFill>
              <a:latin typeface="Calibri"/>
              <a:ea typeface="+mn-ea"/>
              <a:cs typeface="+mn-cs"/>
              <a:sym typeface="Symbol" panose="05050102010706020507" pitchFamily="18" charset="2"/>
            </a:rPr>
            <a:t> Intensité faible/moyenne</a:t>
          </a:r>
        </a:p>
      </dsp:txBody>
      <dsp:txXfrm>
        <a:off x="141" y="1339727"/>
        <a:ext cx="2819275" cy="2813428"/>
      </dsp:txXfrm>
    </dsp:sp>
    <dsp:sp modelId="{335F03B9-8F2D-4412-B458-02EA7EA0DA6D}">
      <dsp:nvSpPr>
        <dsp:cNvPr id="0" name=""/>
        <dsp:cNvSpPr/>
      </dsp:nvSpPr>
      <dsp:spPr>
        <a:xfrm>
          <a:off x="2819416" y="1339727"/>
          <a:ext cx="5301223" cy="2813428"/>
        </a:xfrm>
        <a:prstGeom prst="rect">
          <a:avLst/>
        </a:prstGeom>
        <a:solidFill>
          <a:srgbClr val="1688AE">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fr-FR" sz="2800" b="1" kern="1200" dirty="0">
              <a:solidFill>
                <a:srgbClr val="FFFFFF"/>
              </a:solidFill>
              <a:latin typeface="Calibri"/>
              <a:ea typeface="+mn-ea"/>
              <a:cs typeface="+mn-cs"/>
            </a:rPr>
            <a:t>5-15min</a:t>
          </a:r>
        </a:p>
        <a:p>
          <a:pPr marL="0" lvl="0" indent="0" algn="ctr" defTabSz="1244600">
            <a:lnSpc>
              <a:spcPct val="90000"/>
            </a:lnSpc>
            <a:spcBef>
              <a:spcPct val="0"/>
            </a:spcBef>
            <a:spcAft>
              <a:spcPct val="35000"/>
            </a:spcAft>
            <a:buNone/>
          </a:pPr>
          <a:r>
            <a:rPr lang="fr-FR" sz="2000" kern="1200" dirty="0">
              <a:solidFill>
                <a:srgbClr val="FFFFFF"/>
              </a:solidFill>
              <a:latin typeface="Calibri"/>
              <a:ea typeface="+mn-ea"/>
              <a:cs typeface="+mn-cs"/>
            </a:rPr>
            <a:t>Préparation au mouvement</a:t>
          </a:r>
        </a:p>
        <a:p>
          <a:pPr marL="0" lvl="0" indent="0" algn="ctr" defTabSz="1244600">
            <a:lnSpc>
              <a:spcPct val="90000"/>
            </a:lnSpc>
            <a:spcBef>
              <a:spcPct val="0"/>
            </a:spcBef>
            <a:spcAft>
              <a:spcPct val="35000"/>
            </a:spcAft>
            <a:buNone/>
          </a:pPr>
          <a:r>
            <a:rPr lang="fr-FR" sz="2000" b="1" kern="1200" dirty="0">
              <a:solidFill>
                <a:srgbClr val="FFFFFF"/>
              </a:solidFill>
              <a:latin typeface="Calibri"/>
              <a:ea typeface="+mn-ea"/>
              <a:cs typeface="+mn-cs"/>
            </a:rPr>
            <a:t>Général </a:t>
          </a:r>
          <a:r>
            <a:rPr lang="fr-FR" sz="2000" b="1" kern="1200" dirty="0">
              <a:solidFill>
                <a:srgbClr val="FFFFFF"/>
              </a:solidFill>
              <a:latin typeface="Calibri"/>
              <a:ea typeface="+mn-ea"/>
              <a:cs typeface="+mn-cs"/>
              <a:sym typeface="Symbol" panose="05050102010706020507" pitchFamily="18" charset="2"/>
            </a:rPr>
            <a:t> Spécifique</a:t>
          </a:r>
          <a:endParaRPr lang="fr-FR" sz="2000" b="1" kern="1200" dirty="0">
            <a:solidFill>
              <a:srgbClr val="FFFFFF"/>
            </a:solidFill>
            <a:latin typeface="Calibri"/>
            <a:ea typeface="+mn-ea"/>
            <a:cs typeface="+mn-cs"/>
          </a:endParaRPr>
        </a:p>
      </dsp:txBody>
      <dsp:txXfrm>
        <a:off x="2819416" y="1339727"/>
        <a:ext cx="5301223" cy="2813428"/>
      </dsp:txXfrm>
    </dsp:sp>
    <dsp:sp modelId="{E3D5677D-D561-441F-ACDE-40EEB8F698FA}">
      <dsp:nvSpPr>
        <dsp:cNvPr id="0" name=""/>
        <dsp:cNvSpPr/>
      </dsp:nvSpPr>
      <dsp:spPr>
        <a:xfrm>
          <a:off x="0" y="4153155"/>
          <a:ext cx="8120781" cy="312603"/>
        </a:xfrm>
        <a:prstGeom prst="rect">
          <a:avLst/>
        </a:prstGeom>
        <a:solidFill>
          <a:srgbClr val="1688AE">
            <a:shade val="8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1810A-FE0F-43EF-9DED-A06A11A2DBFC}">
      <dsp:nvSpPr>
        <dsp:cNvPr id="0" name=""/>
        <dsp:cNvSpPr/>
      </dsp:nvSpPr>
      <dsp:spPr>
        <a:xfrm>
          <a:off x="1558756" y="241767"/>
          <a:ext cx="2302986" cy="1936976"/>
        </a:xfrm>
        <a:prstGeom prst="rect">
          <a:avLst/>
        </a:prstGeom>
        <a:blipFill rotWithShape="1">
          <a:blip xmlns:r="http://schemas.openxmlformats.org/officeDocument/2006/relationships" r:embed="rId1" cstate="print"/>
          <a:srcRect/>
          <a:stretch>
            <a:fillRect l="-13000" r="-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5E1505-1A38-434E-BC66-B59C6DDFC367}">
      <dsp:nvSpPr>
        <dsp:cNvPr id="0" name=""/>
        <dsp:cNvSpPr/>
      </dsp:nvSpPr>
      <dsp:spPr>
        <a:xfrm>
          <a:off x="700811" y="1056037"/>
          <a:ext cx="1248136" cy="1248136"/>
        </a:xfrm>
        <a:prstGeom prst="rect">
          <a:avLst/>
        </a:prstGeom>
        <a:solidFill>
          <a:srgbClr val="3072C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sym typeface="Symbol" panose="05050102010706020507" pitchFamily="18" charset="2"/>
            </a:rPr>
            <a:t>temps de réaction</a:t>
          </a:r>
          <a:endParaRPr lang="fr-FR" sz="1900" kern="1200" dirty="0"/>
        </a:p>
      </dsp:txBody>
      <dsp:txXfrm>
        <a:off x="700811" y="1056037"/>
        <a:ext cx="1248136" cy="1248136"/>
      </dsp:txXfrm>
    </dsp:sp>
    <dsp:sp modelId="{0616A19B-B232-4124-8431-852FC2E58CDD}">
      <dsp:nvSpPr>
        <dsp:cNvPr id="0" name=""/>
        <dsp:cNvSpPr/>
      </dsp:nvSpPr>
      <dsp:spPr>
        <a:xfrm>
          <a:off x="5124201" y="241767"/>
          <a:ext cx="2302986" cy="193697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B4A341-B68E-4E26-927F-35715FBE538F}">
      <dsp:nvSpPr>
        <dsp:cNvPr id="0" name=""/>
        <dsp:cNvSpPr/>
      </dsp:nvSpPr>
      <dsp:spPr>
        <a:xfrm>
          <a:off x="4266256" y="1056037"/>
          <a:ext cx="1248136" cy="1248136"/>
        </a:xfrm>
        <a:prstGeom prst="rect">
          <a:avLst/>
        </a:prstGeom>
        <a:solidFill>
          <a:srgbClr val="1688A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t>Détériore l’humeur</a:t>
          </a:r>
        </a:p>
      </dsp:txBody>
      <dsp:txXfrm>
        <a:off x="4266256" y="1056037"/>
        <a:ext cx="1248136" cy="1248136"/>
      </dsp:txXfrm>
    </dsp:sp>
    <dsp:sp modelId="{1BFBB605-6E01-4465-B6B4-AA955F18BE0A}">
      <dsp:nvSpPr>
        <dsp:cNvPr id="0" name=""/>
        <dsp:cNvSpPr/>
      </dsp:nvSpPr>
      <dsp:spPr>
        <a:xfrm>
          <a:off x="1558756" y="2653058"/>
          <a:ext cx="2302986" cy="193697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080DEA-6A2F-4C85-A9C7-293C49EF634E}">
      <dsp:nvSpPr>
        <dsp:cNvPr id="0" name=""/>
        <dsp:cNvSpPr/>
      </dsp:nvSpPr>
      <dsp:spPr>
        <a:xfrm>
          <a:off x="700811" y="3467328"/>
          <a:ext cx="1248136" cy="1248136"/>
        </a:xfrm>
        <a:prstGeom prst="rect">
          <a:avLst/>
        </a:prstGeom>
        <a:solidFill>
          <a:srgbClr val="137B9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sym typeface="Symbol" panose="05050102010706020507" pitchFamily="18" charset="2"/>
            </a:rPr>
            <a:t> La précision</a:t>
          </a:r>
          <a:endParaRPr lang="fr-FR" sz="1900" kern="1200" dirty="0"/>
        </a:p>
      </dsp:txBody>
      <dsp:txXfrm>
        <a:off x="700811" y="3467328"/>
        <a:ext cx="1248136" cy="1248136"/>
      </dsp:txXfrm>
    </dsp:sp>
    <dsp:sp modelId="{9942646C-BAC3-4278-A076-F50CA47AFA13}">
      <dsp:nvSpPr>
        <dsp:cNvPr id="0" name=""/>
        <dsp:cNvSpPr/>
      </dsp:nvSpPr>
      <dsp:spPr>
        <a:xfrm>
          <a:off x="5124201" y="2653058"/>
          <a:ext cx="2302986" cy="1936976"/>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2EC5E7-16AC-41A7-8242-59BBB2D554AA}">
      <dsp:nvSpPr>
        <dsp:cNvPr id="0" name=""/>
        <dsp:cNvSpPr/>
      </dsp:nvSpPr>
      <dsp:spPr>
        <a:xfrm>
          <a:off x="4266256" y="3467328"/>
          <a:ext cx="1248136" cy="1248136"/>
        </a:xfrm>
        <a:prstGeom prst="rect">
          <a:avLst/>
        </a:prstGeom>
        <a:solidFill>
          <a:srgbClr val="F6007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chemeClr val="bg1"/>
              </a:solidFill>
            </a:rPr>
            <a:t>MAIS…</a:t>
          </a:r>
        </a:p>
        <a:p>
          <a:pPr marL="0" lvl="0" indent="0" algn="ctr" defTabSz="844550">
            <a:lnSpc>
              <a:spcPct val="90000"/>
            </a:lnSpc>
            <a:spcBef>
              <a:spcPct val="0"/>
            </a:spcBef>
            <a:spcAft>
              <a:spcPct val="35000"/>
            </a:spcAft>
            <a:buNone/>
          </a:pPr>
          <a:r>
            <a:rPr lang="fr-FR" sz="1900" b="1" kern="1200" dirty="0">
              <a:solidFill>
                <a:schemeClr val="bg1"/>
              </a:solidFill>
            </a:rPr>
            <a:t>≈ F, sprint, endurance</a:t>
          </a:r>
          <a:endParaRPr lang="fr-FR" sz="1900" kern="1200" dirty="0">
            <a:solidFill>
              <a:schemeClr val="bg1"/>
            </a:solidFill>
          </a:endParaRPr>
        </a:p>
      </dsp:txBody>
      <dsp:txXfrm>
        <a:off x="4266256" y="3467328"/>
        <a:ext cx="1248136" cy="12481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0FCCC-B999-4685-A5E7-D2C36AFA0316}">
      <dsp:nvSpPr>
        <dsp:cNvPr id="0" name=""/>
        <dsp:cNvSpPr/>
      </dsp:nvSpPr>
      <dsp:spPr>
        <a:xfrm>
          <a:off x="1691154" y="1130395"/>
          <a:ext cx="3168689" cy="2113515"/>
        </a:xfrm>
        <a:prstGeom prst="rect">
          <a:avLst/>
        </a:prstGeom>
        <a:solidFill>
          <a:srgbClr val="CD9394"/>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234696" rIns="234696" bIns="234696" numCol="1" spcCol="1270" anchor="ctr" anchorCtr="0">
          <a:noAutofit/>
        </a:bodyPr>
        <a:lstStyle/>
        <a:p>
          <a:pPr marL="0" lvl="0" indent="0" algn="ctr" defTabSz="1466850">
            <a:lnSpc>
              <a:spcPct val="90000"/>
            </a:lnSpc>
            <a:spcBef>
              <a:spcPct val="0"/>
            </a:spcBef>
            <a:spcAft>
              <a:spcPct val="35000"/>
            </a:spcAft>
            <a:buNone/>
          </a:pPr>
          <a:r>
            <a:rPr lang="fr-FR" sz="3300" b="1" kern="1200" dirty="0"/>
            <a:t>443</a:t>
          </a:r>
          <a:r>
            <a:rPr lang="fr-FR" sz="3300" kern="1200" dirty="0"/>
            <a:t> consultations médicales </a:t>
          </a:r>
        </a:p>
      </dsp:txBody>
      <dsp:txXfrm>
        <a:off x="2198144" y="1130395"/>
        <a:ext cx="2661699" cy="2113515"/>
      </dsp:txXfrm>
    </dsp:sp>
    <dsp:sp modelId="{0DBA4CEE-1C93-4E00-80B1-5D527188D219}">
      <dsp:nvSpPr>
        <dsp:cNvPr id="0" name=""/>
        <dsp:cNvSpPr/>
      </dsp:nvSpPr>
      <dsp:spPr>
        <a:xfrm>
          <a:off x="1691154" y="3243911"/>
          <a:ext cx="3168689" cy="2113515"/>
        </a:xfrm>
        <a:prstGeom prst="rect">
          <a:avLst/>
        </a:prstGeom>
        <a:solidFill>
          <a:srgbClr val="DEA7A6"/>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234696" rIns="234696" bIns="234696" numCol="1" spcCol="1270" anchor="ctr" anchorCtr="0">
          <a:noAutofit/>
        </a:bodyPr>
        <a:lstStyle/>
        <a:p>
          <a:pPr marL="0" lvl="0" indent="0" algn="ctr" defTabSz="1466850">
            <a:lnSpc>
              <a:spcPct val="90000"/>
            </a:lnSpc>
            <a:spcBef>
              <a:spcPct val="0"/>
            </a:spcBef>
            <a:spcAft>
              <a:spcPct val="35000"/>
            </a:spcAft>
            <a:buNone/>
          </a:pPr>
          <a:r>
            <a:rPr lang="fr-FR" sz="3300" b="1" kern="1200" dirty="0"/>
            <a:t>2000</a:t>
          </a:r>
          <a:r>
            <a:rPr lang="fr-FR" sz="3300" kern="1200" dirty="0"/>
            <a:t> actes de kinésithérapie </a:t>
          </a:r>
        </a:p>
      </dsp:txBody>
      <dsp:txXfrm>
        <a:off x="2198144" y="3243911"/>
        <a:ext cx="2661699" cy="2113515"/>
      </dsp:txXfrm>
    </dsp:sp>
    <dsp:sp modelId="{BB17AC6F-4636-4B61-A57A-C2C0B0F0C2E9}">
      <dsp:nvSpPr>
        <dsp:cNvPr id="0" name=""/>
        <dsp:cNvSpPr/>
      </dsp:nvSpPr>
      <dsp:spPr>
        <a:xfrm>
          <a:off x="1186" y="285411"/>
          <a:ext cx="2112459" cy="2112459"/>
        </a:xfrm>
        <a:prstGeom prst="ellipse">
          <a:avLst/>
        </a:prstGeom>
        <a:solidFill>
          <a:srgbClr val="C35F5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fr-FR" sz="6500" kern="1200" dirty="0"/>
            <a:t>RG </a:t>
          </a:r>
        </a:p>
      </dsp:txBody>
      <dsp:txXfrm>
        <a:off x="310548" y="594773"/>
        <a:ext cx="1493735" cy="14937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9B0CE-831A-4FAA-8408-78B03082249C}">
      <dsp:nvSpPr>
        <dsp:cNvPr id="0" name=""/>
        <dsp:cNvSpPr/>
      </dsp:nvSpPr>
      <dsp:spPr>
        <a:xfrm rot="5400000">
          <a:off x="-300584" y="306394"/>
          <a:ext cx="2003894" cy="1402726"/>
        </a:xfrm>
        <a:prstGeom prst="chevron">
          <a:avLst/>
        </a:prstGeom>
        <a:solidFill>
          <a:schemeClr val="accent2">
            <a:lumMod val="20000"/>
            <a:lumOff val="8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endParaRPr lang="fr-FR" sz="3900" kern="1200" dirty="0"/>
        </a:p>
      </dsp:txBody>
      <dsp:txXfrm rot="-5400000">
        <a:off x="0" y="707173"/>
        <a:ext cx="1402726" cy="601168"/>
      </dsp:txXfrm>
    </dsp:sp>
    <dsp:sp modelId="{3BE74F25-1F19-47C2-A66F-F0C822F41AA7}">
      <dsp:nvSpPr>
        <dsp:cNvPr id="0" name=""/>
        <dsp:cNvSpPr/>
      </dsp:nvSpPr>
      <dsp:spPr>
        <a:xfrm rot="5400000">
          <a:off x="4111292" y="-2702756"/>
          <a:ext cx="1302531" cy="671966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None/>
          </a:pPr>
          <a:r>
            <a:rPr lang="fr-FR" sz="2200" b="1" kern="1200" dirty="0">
              <a:solidFill>
                <a:srgbClr val="137B9D"/>
              </a:solidFill>
            </a:rPr>
            <a:t>Chez le sportif HN après arrêt : </a:t>
          </a:r>
        </a:p>
        <a:p>
          <a:pPr marL="228600" lvl="1" indent="-228600" algn="l" defTabSz="977900">
            <a:lnSpc>
              <a:spcPct val="90000"/>
            </a:lnSpc>
            <a:spcBef>
              <a:spcPct val="0"/>
            </a:spcBef>
            <a:spcAft>
              <a:spcPct val="15000"/>
            </a:spcAft>
            <a:buChar char="•"/>
          </a:pPr>
          <a:r>
            <a:rPr lang="fr-FR" sz="2200" kern="1200" dirty="0">
              <a:solidFill>
                <a:srgbClr val="137B9D"/>
              </a:solidFill>
            </a:rPr>
            <a:t>Davantage de blessures/chirurgies</a:t>
          </a:r>
        </a:p>
        <a:p>
          <a:pPr marL="228600" lvl="1" indent="-228600" algn="l" defTabSz="977900">
            <a:lnSpc>
              <a:spcPct val="90000"/>
            </a:lnSpc>
            <a:spcBef>
              <a:spcPct val="0"/>
            </a:spcBef>
            <a:spcAft>
              <a:spcPct val="15000"/>
            </a:spcAft>
            <a:buChar char="•"/>
          </a:pPr>
          <a:r>
            <a:rPr lang="fr-FR" sz="2200" kern="1200" dirty="0">
              <a:solidFill>
                <a:srgbClr val="137B9D"/>
              </a:solidFill>
            </a:rPr>
            <a:t>Pas plus de séquelles </a:t>
          </a:r>
        </a:p>
      </dsp:txBody>
      <dsp:txXfrm rot="-5400000">
        <a:off x="1402726" y="69394"/>
        <a:ext cx="6656080" cy="1175363"/>
      </dsp:txXfrm>
    </dsp:sp>
    <dsp:sp modelId="{00902D68-1732-477B-8EF7-BE7B3D52FA00}">
      <dsp:nvSpPr>
        <dsp:cNvPr id="0" name=""/>
        <dsp:cNvSpPr/>
      </dsp:nvSpPr>
      <dsp:spPr>
        <a:xfrm rot="5400000">
          <a:off x="-300584" y="2120056"/>
          <a:ext cx="2003894" cy="1402726"/>
        </a:xfrm>
        <a:prstGeom prst="chevron">
          <a:avLst/>
        </a:prstGeom>
        <a:solidFill>
          <a:schemeClr val="accent2">
            <a:lumMod val="40000"/>
            <a:lumOff val="6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fr-FR" sz="3900" kern="1200" dirty="0"/>
            <a:t> </a:t>
          </a:r>
        </a:p>
      </dsp:txBody>
      <dsp:txXfrm rot="-5400000">
        <a:off x="0" y="2520835"/>
        <a:ext cx="1402726" cy="601168"/>
      </dsp:txXfrm>
    </dsp:sp>
    <dsp:sp modelId="{9C44EBED-71FE-4209-A12D-EA36EBC61C9B}">
      <dsp:nvSpPr>
        <dsp:cNvPr id="0" name=""/>
        <dsp:cNvSpPr/>
      </dsp:nvSpPr>
      <dsp:spPr>
        <a:xfrm rot="5400000">
          <a:off x="4111292" y="-889093"/>
          <a:ext cx="1302531" cy="671966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fr-FR" sz="2200" kern="1200" dirty="0">
              <a:solidFill>
                <a:srgbClr val="137B9D"/>
              </a:solidFill>
            </a:rPr>
            <a:t>Tendance à la normalisation/guérison des tissus après arrêt du sport de haut niveau</a:t>
          </a:r>
        </a:p>
        <a:p>
          <a:pPr marL="228600" lvl="1" indent="-228600" algn="l" defTabSz="977900">
            <a:lnSpc>
              <a:spcPct val="90000"/>
            </a:lnSpc>
            <a:spcBef>
              <a:spcPct val="0"/>
            </a:spcBef>
            <a:spcAft>
              <a:spcPct val="15000"/>
            </a:spcAft>
            <a:buChar char="•"/>
          </a:pPr>
          <a:r>
            <a:rPr lang="fr-FR" sz="2200" b="1" kern="1200" dirty="0">
              <a:solidFill>
                <a:srgbClr val="137B9D"/>
              </a:solidFill>
            </a:rPr>
            <a:t>Problématiques spécifiques aux sports-contact </a:t>
          </a:r>
          <a:r>
            <a:rPr lang="fr-FR" sz="2200" kern="1200" dirty="0">
              <a:solidFill>
                <a:srgbClr val="137B9D"/>
              </a:solidFill>
            </a:rPr>
            <a:t>(rugby, boxe, </a:t>
          </a:r>
          <a:r>
            <a:rPr lang="fr-FR" sz="2200" kern="1200" dirty="0" err="1">
              <a:solidFill>
                <a:srgbClr val="137B9D"/>
              </a:solidFill>
            </a:rPr>
            <a:t>etc</a:t>
          </a:r>
          <a:r>
            <a:rPr lang="fr-FR" sz="2200" kern="1200" dirty="0">
              <a:solidFill>
                <a:srgbClr val="137B9D"/>
              </a:solidFill>
            </a:rPr>
            <a:t>,)</a:t>
          </a:r>
        </a:p>
      </dsp:txBody>
      <dsp:txXfrm rot="-5400000">
        <a:off x="1402726" y="1883057"/>
        <a:ext cx="6656080" cy="1175363"/>
      </dsp:txXfrm>
    </dsp:sp>
    <dsp:sp modelId="{27E348F8-0550-44DB-8E89-84745CC82D32}">
      <dsp:nvSpPr>
        <dsp:cNvPr id="0" name=""/>
        <dsp:cNvSpPr/>
      </dsp:nvSpPr>
      <dsp:spPr>
        <a:xfrm rot="5400000">
          <a:off x="-300584" y="3933719"/>
          <a:ext cx="2003894" cy="1402726"/>
        </a:xfrm>
        <a:prstGeom prst="chevron">
          <a:avLst/>
        </a:prstGeom>
        <a:solidFill>
          <a:schemeClr val="accent2">
            <a:lumMod val="60000"/>
            <a:lumOff val="4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fr-FR" sz="3900" kern="1200" dirty="0"/>
            <a:t>  </a:t>
          </a:r>
        </a:p>
      </dsp:txBody>
      <dsp:txXfrm rot="-5400000">
        <a:off x="0" y="4334498"/>
        <a:ext cx="1402726" cy="601168"/>
      </dsp:txXfrm>
    </dsp:sp>
    <dsp:sp modelId="{DBC9E708-18EC-470A-895D-F9BC6B6520C2}">
      <dsp:nvSpPr>
        <dsp:cNvPr id="0" name=""/>
        <dsp:cNvSpPr/>
      </dsp:nvSpPr>
      <dsp:spPr>
        <a:xfrm rot="5400000">
          <a:off x="4111292" y="924568"/>
          <a:ext cx="1302531" cy="671966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fr-FR" sz="2200" kern="1200" dirty="0">
              <a:solidFill>
                <a:srgbClr val="137B9D"/>
              </a:solidFill>
            </a:rPr>
            <a:t>Persistance des modification cardiaques à +10 ans</a:t>
          </a:r>
        </a:p>
        <a:p>
          <a:pPr marL="228600" lvl="1" indent="-228600" algn="l" defTabSz="977900">
            <a:lnSpc>
              <a:spcPct val="90000"/>
            </a:lnSpc>
            <a:spcBef>
              <a:spcPct val="0"/>
            </a:spcBef>
            <a:spcAft>
              <a:spcPct val="15000"/>
            </a:spcAft>
            <a:buChar char="•"/>
          </a:pPr>
          <a:r>
            <a:rPr lang="fr-FR" sz="2200" kern="1200" dirty="0">
              <a:solidFill>
                <a:srgbClr val="137B9D"/>
              </a:solidFill>
            </a:rPr>
            <a:t>Conservation des bonnes habitudes d’hygiène de vie </a:t>
          </a:r>
        </a:p>
      </dsp:txBody>
      <dsp:txXfrm rot="-5400000">
        <a:off x="1402726" y="3696718"/>
        <a:ext cx="6656080" cy="11753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026B5-7306-47D3-B702-DC8824418DC4}">
      <dsp:nvSpPr>
        <dsp:cNvPr id="0" name=""/>
        <dsp:cNvSpPr/>
      </dsp:nvSpPr>
      <dsp:spPr>
        <a:xfrm rot="5400000">
          <a:off x="-223529" y="224132"/>
          <a:ext cx="1490195" cy="1043136"/>
        </a:xfrm>
        <a:prstGeom prst="chevron">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chemeClr val="tx1"/>
              </a:solidFill>
              <a:latin typeface="Roboto" panose="02000000000000000000" pitchFamily="2" charset="0"/>
              <a:ea typeface="Roboto" panose="02000000000000000000" pitchFamily="2" charset="0"/>
            </a:rPr>
            <a:t>Limitation sévère</a:t>
          </a:r>
        </a:p>
      </dsp:txBody>
      <dsp:txXfrm rot="-5400000">
        <a:off x="1" y="522170"/>
        <a:ext cx="1043136" cy="447059"/>
      </dsp:txXfrm>
    </dsp:sp>
    <dsp:sp modelId="{D61472C5-F997-4B6C-8C3D-60605457E073}">
      <dsp:nvSpPr>
        <dsp:cNvPr id="0" name=""/>
        <dsp:cNvSpPr/>
      </dsp:nvSpPr>
      <dsp:spPr>
        <a:xfrm rot="5400000">
          <a:off x="3330466" y="-2287330"/>
          <a:ext cx="968626" cy="554328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fr-FR" sz="1800" kern="1200" dirty="0">
              <a:solidFill>
                <a:srgbClr val="1688AE"/>
              </a:solidFill>
              <a:latin typeface="Roboto" panose="02000000000000000000" pitchFamily="2" charset="0"/>
              <a:ea typeface="Roboto" panose="02000000000000000000" pitchFamily="2" charset="0"/>
            </a:rPr>
            <a:t>Masseurs-Kinésithérapeutes</a:t>
          </a:r>
        </a:p>
        <a:p>
          <a:pPr marL="171450" lvl="1" indent="-171450" algn="l" defTabSz="800100">
            <a:lnSpc>
              <a:spcPct val="90000"/>
            </a:lnSpc>
            <a:spcBef>
              <a:spcPct val="0"/>
            </a:spcBef>
            <a:spcAft>
              <a:spcPct val="15000"/>
            </a:spcAft>
            <a:buChar char="•"/>
          </a:pPr>
          <a:r>
            <a:rPr lang="fr-FR" sz="1800" kern="1200" dirty="0">
              <a:solidFill>
                <a:srgbClr val="1688AE"/>
              </a:solidFill>
              <a:latin typeface="Roboto" panose="02000000000000000000" pitchFamily="2" charset="0"/>
              <a:ea typeface="Roboto" panose="02000000000000000000" pitchFamily="2" charset="0"/>
            </a:rPr>
            <a:t>Professionnels de santé</a:t>
          </a:r>
        </a:p>
      </dsp:txBody>
      <dsp:txXfrm rot="-5400000">
        <a:off x="1043136" y="47284"/>
        <a:ext cx="5496003" cy="874058"/>
      </dsp:txXfrm>
    </dsp:sp>
    <dsp:sp modelId="{672A7405-D548-4FE4-8D21-B361F16C3079}">
      <dsp:nvSpPr>
        <dsp:cNvPr id="0" name=""/>
        <dsp:cNvSpPr/>
      </dsp:nvSpPr>
      <dsp:spPr>
        <a:xfrm rot="5400000">
          <a:off x="-223529" y="1569945"/>
          <a:ext cx="1490195" cy="1043136"/>
        </a:xfrm>
        <a:prstGeom prst="chevron">
          <a:avLst/>
        </a:prstGeom>
        <a:solidFill>
          <a:srgbClr val="F88A1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chemeClr val="tx1"/>
              </a:solidFill>
              <a:latin typeface="Roboto" panose="02000000000000000000" pitchFamily="2" charset="0"/>
              <a:ea typeface="Roboto" panose="02000000000000000000" pitchFamily="2" charset="0"/>
            </a:rPr>
            <a:t>Limitation modérée</a:t>
          </a:r>
        </a:p>
      </dsp:txBody>
      <dsp:txXfrm rot="-5400000">
        <a:off x="1" y="1867983"/>
        <a:ext cx="1043136" cy="447059"/>
      </dsp:txXfrm>
    </dsp:sp>
    <dsp:sp modelId="{386AD965-82FC-4D61-B9A7-58C12A0632C3}">
      <dsp:nvSpPr>
        <dsp:cNvPr id="0" name=""/>
        <dsp:cNvSpPr/>
      </dsp:nvSpPr>
      <dsp:spPr>
        <a:xfrm rot="5400000">
          <a:off x="3330466" y="-940914"/>
          <a:ext cx="968626" cy="554328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fr-FR" sz="1800" kern="1200" dirty="0">
              <a:solidFill>
                <a:srgbClr val="1688AE"/>
              </a:solidFill>
              <a:latin typeface="Roboto" panose="02000000000000000000" pitchFamily="2" charset="0"/>
              <a:ea typeface="Roboto" panose="02000000000000000000" pitchFamily="2" charset="0"/>
            </a:rPr>
            <a:t>Masseurs-Kinésithérapeutes</a:t>
          </a:r>
        </a:p>
        <a:p>
          <a:pPr marL="171450" lvl="1" indent="-171450" algn="l" defTabSz="800100">
            <a:lnSpc>
              <a:spcPct val="90000"/>
            </a:lnSpc>
            <a:spcBef>
              <a:spcPct val="0"/>
            </a:spcBef>
            <a:spcAft>
              <a:spcPct val="15000"/>
            </a:spcAft>
            <a:buChar char="•"/>
          </a:pPr>
          <a:r>
            <a:rPr lang="fr-FR" sz="1800" kern="1200" dirty="0">
              <a:solidFill>
                <a:srgbClr val="1688AE"/>
              </a:solidFill>
              <a:latin typeface="Roboto" panose="02000000000000000000" pitchFamily="2" charset="0"/>
              <a:ea typeface="Roboto" panose="02000000000000000000" pitchFamily="2" charset="0"/>
            </a:rPr>
            <a:t>Enseignants APA</a:t>
          </a:r>
        </a:p>
      </dsp:txBody>
      <dsp:txXfrm rot="-5400000">
        <a:off x="1043136" y="1393700"/>
        <a:ext cx="5496003" cy="874058"/>
      </dsp:txXfrm>
    </dsp:sp>
    <dsp:sp modelId="{A44367FA-B4C0-4220-B663-3EC303AC81BA}">
      <dsp:nvSpPr>
        <dsp:cNvPr id="0" name=""/>
        <dsp:cNvSpPr/>
      </dsp:nvSpPr>
      <dsp:spPr>
        <a:xfrm rot="5400000">
          <a:off x="-223529" y="2915758"/>
          <a:ext cx="1490195" cy="1043136"/>
        </a:xfrm>
        <a:prstGeom prst="chevron">
          <a:avLst/>
        </a:prstGeom>
        <a:solidFill>
          <a:srgbClr val="FFFF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chemeClr val="tx1"/>
              </a:solidFill>
              <a:latin typeface="Roboto" panose="02000000000000000000" pitchFamily="2" charset="0"/>
              <a:ea typeface="Roboto" panose="02000000000000000000" pitchFamily="2" charset="0"/>
            </a:rPr>
            <a:t>Limitation minime</a:t>
          </a:r>
        </a:p>
      </dsp:txBody>
      <dsp:txXfrm rot="-5400000">
        <a:off x="1" y="3213796"/>
        <a:ext cx="1043136" cy="447059"/>
      </dsp:txXfrm>
    </dsp:sp>
    <dsp:sp modelId="{7B74A37B-3CDE-4F5C-A8DD-7E3EBF3C84AB}">
      <dsp:nvSpPr>
        <dsp:cNvPr id="0" name=""/>
        <dsp:cNvSpPr/>
      </dsp:nvSpPr>
      <dsp:spPr>
        <a:xfrm rot="5400000">
          <a:off x="3330466" y="404898"/>
          <a:ext cx="968626" cy="554328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fr-FR" sz="1800" kern="1200" dirty="0">
              <a:solidFill>
                <a:srgbClr val="1688AE"/>
              </a:solidFill>
              <a:latin typeface="Roboto" panose="02000000000000000000" pitchFamily="2" charset="0"/>
              <a:ea typeface="Roboto" panose="02000000000000000000" pitchFamily="2" charset="0"/>
            </a:rPr>
            <a:t>Masseurs-Kinésithérapeutes</a:t>
          </a:r>
        </a:p>
        <a:p>
          <a:pPr marL="171450" lvl="1" indent="-171450" algn="l" defTabSz="800100">
            <a:lnSpc>
              <a:spcPct val="90000"/>
            </a:lnSpc>
            <a:spcBef>
              <a:spcPct val="0"/>
            </a:spcBef>
            <a:spcAft>
              <a:spcPct val="15000"/>
            </a:spcAft>
            <a:buChar char="•"/>
          </a:pPr>
          <a:r>
            <a:rPr lang="fr-FR" sz="1800" kern="1200" dirty="0">
              <a:solidFill>
                <a:srgbClr val="1688AE"/>
              </a:solidFill>
              <a:latin typeface="Roboto" panose="02000000000000000000" pitchFamily="2" charset="0"/>
              <a:ea typeface="Roboto" panose="02000000000000000000" pitchFamily="2" charset="0"/>
            </a:rPr>
            <a:t>Enseignants APA</a:t>
          </a:r>
        </a:p>
        <a:p>
          <a:pPr marL="171450" lvl="1" indent="-171450" algn="l" defTabSz="800100">
            <a:lnSpc>
              <a:spcPct val="90000"/>
            </a:lnSpc>
            <a:spcBef>
              <a:spcPct val="0"/>
            </a:spcBef>
            <a:spcAft>
              <a:spcPct val="15000"/>
            </a:spcAft>
            <a:buChar char="•"/>
          </a:pPr>
          <a:r>
            <a:rPr lang="fr-FR" sz="1800" kern="1200" dirty="0">
              <a:solidFill>
                <a:srgbClr val="1688AE"/>
              </a:solidFill>
              <a:latin typeface="Roboto" panose="02000000000000000000" pitchFamily="2" charset="0"/>
              <a:ea typeface="Roboto" panose="02000000000000000000" pitchFamily="2" charset="0"/>
            </a:rPr>
            <a:t>Educateurs sportifs</a:t>
          </a:r>
        </a:p>
      </dsp:txBody>
      <dsp:txXfrm rot="-5400000">
        <a:off x="1043136" y="2739512"/>
        <a:ext cx="5496003" cy="874058"/>
      </dsp:txXfrm>
    </dsp:sp>
    <dsp:sp modelId="{F6535A32-90C6-4FF2-B5BA-535D0F3B9E7C}">
      <dsp:nvSpPr>
        <dsp:cNvPr id="0" name=""/>
        <dsp:cNvSpPr/>
      </dsp:nvSpPr>
      <dsp:spPr>
        <a:xfrm rot="5400000">
          <a:off x="-157279" y="4239485"/>
          <a:ext cx="1490195" cy="1043136"/>
        </a:xfrm>
        <a:prstGeom prst="chevron">
          <a:avLst/>
        </a:prstGeom>
        <a:solidFill>
          <a:srgbClr val="5BCE3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chemeClr val="tx1"/>
              </a:solidFill>
              <a:latin typeface="Roboto" panose="02000000000000000000" pitchFamily="2" charset="0"/>
              <a:ea typeface="Roboto" panose="02000000000000000000" pitchFamily="2" charset="0"/>
            </a:rPr>
            <a:t>Aucune limitation</a:t>
          </a:r>
        </a:p>
      </dsp:txBody>
      <dsp:txXfrm rot="-5400000">
        <a:off x="66251" y="4537523"/>
        <a:ext cx="1043136" cy="447059"/>
      </dsp:txXfrm>
    </dsp:sp>
    <dsp:sp modelId="{E9B207D1-9829-4F08-89F2-95AB3CF8FAA5}">
      <dsp:nvSpPr>
        <dsp:cNvPr id="0" name=""/>
        <dsp:cNvSpPr/>
      </dsp:nvSpPr>
      <dsp:spPr>
        <a:xfrm rot="5400000">
          <a:off x="3330466" y="1750711"/>
          <a:ext cx="968626" cy="554328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fr-FR" sz="1800" kern="1200">
              <a:solidFill>
                <a:srgbClr val="1688AE"/>
              </a:solidFill>
              <a:latin typeface="Roboto" panose="02000000000000000000" pitchFamily="2" charset="0"/>
              <a:ea typeface="Roboto" panose="02000000000000000000" pitchFamily="2" charset="0"/>
            </a:rPr>
            <a:t>Masseurs-Kinésithérapeutes</a:t>
          </a:r>
        </a:p>
        <a:p>
          <a:pPr marL="171450" lvl="1" indent="-171450" algn="l" defTabSz="800100">
            <a:lnSpc>
              <a:spcPct val="90000"/>
            </a:lnSpc>
            <a:spcBef>
              <a:spcPct val="0"/>
            </a:spcBef>
            <a:spcAft>
              <a:spcPct val="15000"/>
            </a:spcAft>
            <a:buChar char="•"/>
          </a:pPr>
          <a:r>
            <a:rPr lang="fr-FR" sz="1800" kern="1200">
              <a:solidFill>
                <a:srgbClr val="1688AE"/>
              </a:solidFill>
              <a:latin typeface="Roboto" panose="02000000000000000000" pitchFamily="2" charset="0"/>
              <a:ea typeface="Roboto" panose="02000000000000000000" pitchFamily="2" charset="0"/>
            </a:rPr>
            <a:t>Enseignants APA</a:t>
          </a:r>
          <a:endParaRPr lang="fr-FR" sz="1800" kern="1200" dirty="0">
            <a:solidFill>
              <a:srgbClr val="1688AE"/>
            </a:solidFill>
            <a:latin typeface="Roboto" panose="02000000000000000000" pitchFamily="2" charset="0"/>
            <a:ea typeface="Roboto" panose="02000000000000000000" pitchFamily="2" charset="0"/>
          </a:endParaRPr>
        </a:p>
        <a:p>
          <a:pPr marL="171450" lvl="1" indent="-171450" algn="l" defTabSz="800100">
            <a:lnSpc>
              <a:spcPct val="90000"/>
            </a:lnSpc>
            <a:spcBef>
              <a:spcPct val="0"/>
            </a:spcBef>
            <a:spcAft>
              <a:spcPct val="15000"/>
            </a:spcAft>
            <a:buChar char="•"/>
          </a:pPr>
          <a:r>
            <a:rPr lang="fr-FR" sz="1800" kern="1200" dirty="0">
              <a:solidFill>
                <a:srgbClr val="1688AE"/>
              </a:solidFill>
              <a:latin typeface="Roboto" panose="02000000000000000000" pitchFamily="2" charset="0"/>
              <a:ea typeface="Roboto" panose="02000000000000000000" pitchFamily="2" charset="0"/>
            </a:rPr>
            <a:t>Educateurs sportifs</a:t>
          </a:r>
        </a:p>
      </dsp:txBody>
      <dsp:txXfrm rot="-5400000">
        <a:off x="1043136" y="4085325"/>
        <a:ext cx="5496003" cy="874058"/>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lvl1pPr>
          </a:lstStyle>
          <a:p>
            <a:fld id="{E7CE7875-07B8-A640-BE59-DE6FB928CEC6}" type="datetimeFigureOut">
              <a:rPr lang="fr-FR" smtClean="0"/>
              <a:t>06/06/2023</a:t>
            </a:fld>
            <a:endParaRPr lang="fr-FR"/>
          </a:p>
        </p:txBody>
      </p:sp>
      <p:sp>
        <p:nvSpPr>
          <p:cNvPr id="4" name="Espace réservé du pied de page 3"/>
          <p:cNvSpPr>
            <a:spLocks noGrp="1"/>
          </p:cNvSpPr>
          <p:nvPr>
            <p:ph type="ftr" sz="quarter" idx="2"/>
          </p:nvPr>
        </p:nvSpPr>
        <p:spPr>
          <a:xfrm>
            <a:off x="0" y="9445625"/>
            <a:ext cx="2949575" cy="496888"/>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4450" y="9445625"/>
            <a:ext cx="2949575" cy="496888"/>
          </a:xfrm>
          <a:prstGeom prst="rect">
            <a:avLst/>
          </a:prstGeom>
        </p:spPr>
        <p:txBody>
          <a:bodyPr vert="horz" lIns="91440" tIns="45720" rIns="91440" bIns="45720" rtlCol="0" anchor="b"/>
          <a:lstStyle>
            <a:lvl1pPr algn="r">
              <a:defRPr sz="1200"/>
            </a:lvl1pPr>
          </a:lstStyle>
          <a:p>
            <a:fld id="{0F2CD385-935E-AB41-BE19-64BB0A710D31}" type="slidenum">
              <a:rPr lang="fr-FR" smtClean="0"/>
              <a:t>‹N°›</a:t>
            </a:fld>
            <a:endParaRPr lang="fr-FR"/>
          </a:p>
        </p:txBody>
      </p:sp>
    </p:spTree>
    <p:extLst>
      <p:ext uri="{BB962C8B-B14F-4D97-AF65-F5344CB8AC3E}">
        <p14:creationId xmlns:p14="http://schemas.microsoft.com/office/powerpoint/2010/main" val="1820687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4450" y="0"/>
            <a:ext cx="2949575" cy="496888"/>
          </a:xfrm>
          <a:prstGeom prst="rect">
            <a:avLst/>
          </a:prstGeom>
        </p:spPr>
        <p:txBody>
          <a:bodyPr vert="horz" lIns="91440" tIns="45720" rIns="91440" bIns="45720" rtlCol="0"/>
          <a:lstStyle>
            <a:lvl1pPr algn="r">
              <a:defRPr sz="1200"/>
            </a:lvl1pPr>
          </a:lstStyle>
          <a:p>
            <a:fld id="{536EE178-9FB8-477D-9532-085449F75404}" type="datetimeFigureOut">
              <a:rPr lang="fr-FR" smtClean="0"/>
              <a:pPr/>
              <a:t>06/06/2023</a:t>
            </a:fld>
            <a:endParaRPr lang="fr-FR"/>
          </a:p>
        </p:txBody>
      </p:sp>
      <p:sp>
        <p:nvSpPr>
          <p:cNvPr id="4" name="Espace réservé de l'image des diapositives 3"/>
          <p:cNvSpPr>
            <a:spLocks noGrp="1" noRot="1" noChangeAspect="1"/>
          </p:cNvSpPr>
          <p:nvPr>
            <p:ph type="sldImg" idx="2"/>
          </p:nvPr>
        </p:nvSpPr>
        <p:spPr>
          <a:xfrm>
            <a:off x="88900" y="746125"/>
            <a:ext cx="6629400" cy="372903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1038" y="4722813"/>
            <a:ext cx="5443537" cy="4475162"/>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5625"/>
            <a:ext cx="2949575" cy="496888"/>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4450" y="9445625"/>
            <a:ext cx="2949575" cy="496888"/>
          </a:xfrm>
          <a:prstGeom prst="rect">
            <a:avLst/>
          </a:prstGeom>
        </p:spPr>
        <p:txBody>
          <a:bodyPr vert="horz" lIns="91440" tIns="45720" rIns="91440" bIns="45720" rtlCol="0" anchor="b"/>
          <a:lstStyle>
            <a:lvl1pPr algn="r">
              <a:defRPr sz="1200"/>
            </a:lvl1pPr>
          </a:lstStyle>
          <a:p>
            <a:fld id="{D2202BB3-5433-4281-ABFE-B37F21C90790}" type="slidenum">
              <a:rPr lang="fr-FR" smtClean="0"/>
              <a:pPr/>
              <a:t>‹N°›</a:t>
            </a:fld>
            <a:endParaRPr lang="fr-FR"/>
          </a:p>
        </p:txBody>
      </p:sp>
    </p:spTree>
    <p:extLst>
      <p:ext uri="{BB962C8B-B14F-4D97-AF65-F5344CB8AC3E}">
        <p14:creationId xmlns:p14="http://schemas.microsoft.com/office/powerpoint/2010/main" val="1081771880"/>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202BB3-5433-4281-ABFE-B37F21C90790}" type="slidenum">
              <a:rPr lang="fr-FR" smtClean="0"/>
              <a:pPr/>
              <a:t>22</a:t>
            </a:fld>
            <a:endParaRPr lang="fr-FR"/>
          </a:p>
        </p:txBody>
      </p:sp>
    </p:spTree>
    <p:extLst>
      <p:ext uri="{BB962C8B-B14F-4D97-AF65-F5344CB8AC3E}">
        <p14:creationId xmlns:p14="http://schemas.microsoft.com/office/powerpoint/2010/main" val="2214589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202BB3-5433-4281-ABFE-B37F21C90790}" type="slidenum">
              <a:rPr lang="fr-FR" smtClean="0"/>
              <a:pPr/>
              <a:t>31</a:t>
            </a:fld>
            <a:endParaRPr lang="fr-FR"/>
          </a:p>
        </p:txBody>
      </p:sp>
    </p:spTree>
    <p:extLst>
      <p:ext uri="{BB962C8B-B14F-4D97-AF65-F5344CB8AC3E}">
        <p14:creationId xmlns:p14="http://schemas.microsoft.com/office/powerpoint/2010/main" val="1527342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202BB3-5433-4281-ABFE-B37F21C90790}" type="slidenum">
              <a:rPr lang="fr-FR" smtClean="0"/>
              <a:pPr/>
              <a:t>32</a:t>
            </a:fld>
            <a:endParaRPr lang="fr-FR"/>
          </a:p>
        </p:txBody>
      </p:sp>
    </p:spTree>
    <p:extLst>
      <p:ext uri="{BB962C8B-B14F-4D97-AF65-F5344CB8AC3E}">
        <p14:creationId xmlns:p14="http://schemas.microsoft.com/office/powerpoint/2010/main" val="1856272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202BB3-5433-4281-ABFE-B37F21C90790}" type="slidenum">
              <a:rPr lang="fr-FR" smtClean="0"/>
              <a:pPr/>
              <a:t>33</a:t>
            </a:fld>
            <a:endParaRPr lang="fr-FR"/>
          </a:p>
        </p:txBody>
      </p:sp>
    </p:spTree>
    <p:extLst>
      <p:ext uri="{BB962C8B-B14F-4D97-AF65-F5344CB8AC3E}">
        <p14:creationId xmlns:p14="http://schemas.microsoft.com/office/powerpoint/2010/main" val="4154346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202BB3-5433-4281-ABFE-B37F21C90790}" type="slidenum">
              <a:rPr lang="fr-FR" smtClean="0"/>
              <a:pPr/>
              <a:t>34</a:t>
            </a:fld>
            <a:endParaRPr lang="fr-FR"/>
          </a:p>
        </p:txBody>
      </p:sp>
    </p:spTree>
    <p:extLst>
      <p:ext uri="{BB962C8B-B14F-4D97-AF65-F5344CB8AC3E}">
        <p14:creationId xmlns:p14="http://schemas.microsoft.com/office/powerpoint/2010/main" val="4171367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202BB3-5433-4281-ABFE-B37F21C90790}" type="slidenum">
              <a:rPr lang="fr-FR" smtClean="0"/>
              <a:pPr/>
              <a:t>35</a:t>
            </a:fld>
            <a:endParaRPr lang="fr-FR"/>
          </a:p>
        </p:txBody>
      </p:sp>
    </p:spTree>
    <p:extLst>
      <p:ext uri="{BB962C8B-B14F-4D97-AF65-F5344CB8AC3E}">
        <p14:creationId xmlns:p14="http://schemas.microsoft.com/office/powerpoint/2010/main" val="4005209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202BB3-5433-4281-ABFE-B37F21C90790}" type="slidenum">
              <a:rPr lang="fr-FR" smtClean="0"/>
              <a:pPr/>
              <a:t>36</a:t>
            </a:fld>
            <a:endParaRPr lang="fr-FR"/>
          </a:p>
        </p:txBody>
      </p:sp>
    </p:spTree>
    <p:extLst>
      <p:ext uri="{BB962C8B-B14F-4D97-AF65-F5344CB8AC3E}">
        <p14:creationId xmlns:p14="http://schemas.microsoft.com/office/powerpoint/2010/main" val="1161007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202BB3-5433-4281-ABFE-B37F21C90790}" type="slidenum">
              <a:rPr lang="fr-FR" smtClean="0"/>
              <a:pPr/>
              <a:t>37</a:t>
            </a:fld>
            <a:endParaRPr lang="fr-FR"/>
          </a:p>
        </p:txBody>
      </p:sp>
    </p:spTree>
    <p:extLst>
      <p:ext uri="{BB962C8B-B14F-4D97-AF65-F5344CB8AC3E}">
        <p14:creationId xmlns:p14="http://schemas.microsoft.com/office/powerpoint/2010/main" val="3242647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202BB3-5433-4281-ABFE-B37F21C90790}" type="slidenum">
              <a:rPr lang="fr-FR" smtClean="0"/>
              <a:pPr/>
              <a:t>38</a:t>
            </a:fld>
            <a:endParaRPr lang="fr-FR"/>
          </a:p>
        </p:txBody>
      </p:sp>
    </p:spTree>
    <p:extLst>
      <p:ext uri="{BB962C8B-B14F-4D97-AF65-F5344CB8AC3E}">
        <p14:creationId xmlns:p14="http://schemas.microsoft.com/office/powerpoint/2010/main" val="1289570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202BB3-5433-4281-ABFE-B37F21C90790}" type="slidenum">
              <a:rPr lang="fr-FR" smtClean="0"/>
              <a:pPr/>
              <a:t>39</a:t>
            </a:fld>
            <a:endParaRPr lang="fr-FR"/>
          </a:p>
        </p:txBody>
      </p:sp>
    </p:spTree>
    <p:extLst>
      <p:ext uri="{BB962C8B-B14F-4D97-AF65-F5344CB8AC3E}">
        <p14:creationId xmlns:p14="http://schemas.microsoft.com/office/powerpoint/2010/main" val="3242755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202BB3-5433-4281-ABFE-B37F21C90790}" type="slidenum">
              <a:rPr lang="fr-FR" smtClean="0"/>
              <a:pPr/>
              <a:t>40</a:t>
            </a:fld>
            <a:endParaRPr lang="fr-FR"/>
          </a:p>
        </p:txBody>
      </p:sp>
    </p:spTree>
    <p:extLst>
      <p:ext uri="{BB962C8B-B14F-4D97-AF65-F5344CB8AC3E}">
        <p14:creationId xmlns:p14="http://schemas.microsoft.com/office/powerpoint/2010/main" val="1683654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202BB3-5433-4281-ABFE-B37F21C90790}" type="slidenum">
              <a:rPr lang="fr-FR" smtClean="0"/>
              <a:pPr/>
              <a:t>23</a:t>
            </a:fld>
            <a:endParaRPr lang="fr-FR"/>
          </a:p>
        </p:txBody>
      </p:sp>
    </p:spTree>
    <p:extLst>
      <p:ext uri="{BB962C8B-B14F-4D97-AF65-F5344CB8AC3E}">
        <p14:creationId xmlns:p14="http://schemas.microsoft.com/office/powerpoint/2010/main" val="475761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202BB3-5433-4281-ABFE-B37F21C90790}" type="slidenum">
              <a:rPr lang="fr-FR" smtClean="0"/>
              <a:pPr/>
              <a:t>41</a:t>
            </a:fld>
            <a:endParaRPr lang="fr-FR"/>
          </a:p>
        </p:txBody>
      </p:sp>
    </p:spTree>
    <p:extLst>
      <p:ext uri="{BB962C8B-B14F-4D97-AF65-F5344CB8AC3E}">
        <p14:creationId xmlns:p14="http://schemas.microsoft.com/office/powerpoint/2010/main" val="1466616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202BB3-5433-4281-ABFE-B37F21C90790}" type="slidenum">
              <a:rPr lang="fr-FR" smtClean="0"/>
              <a:pPr/>
              <a:t>42</a:t>
            </a:fld>
            <a:endParaRPr lang="fr-FR"/>
          </a:p>
        </p:txBody>
      </p:sp>
    </p:spTree>
    <p:extLst>
      <p:ext uri="{BB962C8B-B14F-4D97-AF65-F5344CB8AC3E}">
        <p14:creationId xmlns:p14="http://schemas.microsoft.com/office/powerpoint/2010/main" val="3136590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202BB3-5433-4281-ABFE-B37F21C90790}" type="slidenum">
              <a:rPr lang="fr-FR" smtClean="0"/>
              <a:pPr/>
              <a:t>43</a:t>
            </a:fld>
            <a:endParaRPr lang="fr-FR"/>
          </a:p>
        </p:txBody>
      </p:sp>
    </p:spTree>
    <p:extLst>
      <p:ext uri="{BB962C8B-B14F-4D97-AF65-F5344CB8AC3E}">
        <p14:creationId xmlns:p14="http://schemas.microsoft.com/office/powerpoint/2010/main" val="2278657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202BB3-5433-4281-ABFE-B37F21C90790}" type="slidenum">
              <a:rPr lang="fr-FR" smtClean="0"/>
              <a:pPr/>
              <a:t>44</a:t>
            </a:fld>
            <a:endParaRPr lang="fr-FR"/>
          </a:p>
        </p:txBody>
      </p:sp>
    </p:spTree>
    <p:extLst>
      <p:ext uri="{BB962C8B-B14F-4D97-AF65-F5344CB8AC3E}">
        <p14:creationId xmlns:p14="http://schemas.microsoft.com/office/powerpoint/2010/main" val="620488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202BB3-5433-4281-ABFE-B37F21C90790}" type="slidenum">
              <a:rPr lang="fr-FR" smtClean="0"/>
              <a:pPr/>
              <a:t>45</a:t>
            </a:fld>
            <a:endParaRPr lang="fr-FR"/>
          </a:p>
        </p:txBody>
      </p:sp>
    </p:spTree>
    <p:extLst>
      <p:ext uri="{BB962C8B-B14F-4D97-AF65-F5344CB8AC3E}">
        <p14:creationId xmlns:p14="http://schemas.microsoft.com/office/powerpoint/2010/main" val="2012282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202BB3-5433-4281-ABFE-B37F21C90790}" type="slidenum">
              <a:rPr lang="fr-FR" smtClean="0"/>
              <a:pPr/>
              <a:t>46</a:t>
            </a:fld>
            <a:endParaRPr lang="fr-FR"/>
          </a:p>
        </p:txBody>
      </p:sp>
    </p:spTree>
    <p:extLst>
      <p:ext uri="{BB962C8B-B14F-4D97-AF65-F5344CB8AC3E}">
        <p14:creationId xmlns:p14="http://schemas.microsoft.com/office/powerpoint/2010/main" val="3229286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202BB3-5433-4281-ABFE-B37F21C90790}" type="slidenum">
              <a:rPr lang="fr-FR" smtClean="0"/>
              <a:pPr/>
              <a:t>24</a:t>
            </a:fld>
            <a:endParaRPr lang="fr-FR"/>
          </a:p>
        </p:txBody>
      </p:sp>
    </p:spTree>
    <p:extLst>
      <p:ext uri="{BB962C8B-B14F-4D97-AF65-F5344CB8AC3E}">
        <p14:creationId xmlns:p14="http://schemas.microsoft.com/office/powerpoint/2010/main" val="2389385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202BB3-5433-4281-ABFE-B37F21C90790}" type="slidenum">
              <a:rPr lang="fr-FR" smtClean="0"/>
              <a:pPr/>
              <a:t>25</a:t>
            </a:fld>
            <a:endParaRPr lang="fr-FR"/>
          </a:p>
        </p:txBody>
      </p:sp>
    </p:spTree>
    <p:extLst>
      <p:ext uri="{BB962C8B-B14F-4D97-AF65-F5344CB8AC3E}">
        <p14:creationId xmlns:p14="http://schemas.microsoft.com/office/powerpoint/2010/main" val="1363193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202BB3-5433-4281-ABFE-B37F21C90790}" type="slidenum">
              <a:rPr lang="fr-FR" smtClean="0"/>
              <a:pPr/>
              <a:t>26</a:t>
            </a:fld>
            <a:endParaRPr lang="fr-FR"/>
          </a:p>
        </p:txBody>
      </p:sp>
    </p:spTree>
    <p:extLst>
      <p:ext uri="{BB962C8B-B14F-4D97-AF65-F5344CB8AC3E}">
        <p14:creationId xmlns:p14="http://schemas.microsoft.com/office/powerpoint/2010/main" val="1423531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202BB3-5433-4281-ABFE-B37F21C90790}" type="slidenum">
              <a:rPr lang="fr-FR" smtClean="0"/>
              <a:pPr/>
              <a:t>27</a:t>
            </a:fld>
            <a:endParaRPr lang="fr-FR"/>
          </a:p>
        </p:txBody>
      </p:sp>
    </p:spTree>
    <p:extLst>
      <p:ext uri="{BB962C8B-B14F-4D97-AF65-F5344CB8AC3E}">
        <p14:creationId xmlns:p14="http://schemas.microsoft.com/office/powerpoint/2010/main" val="475720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202BB3-5433-4281-ABFE-B37F21C90790}" type="slidenum">
              <a:rPr lang="fr-FR" smtClean="0"/>
              <a:pPr/>
              <a:t>28</a:t>
            </a:fld>
            <a:endParaRPr lang="fr-FR"/>
          </a:p>
        </p:txBody>
      </p:sp>
    </p:spTree>
    <p:extLst>
      <p:ext uri="{BB962C8B-B14F-4D97-AF65-F5344CB8AC3E}">
        <p14:creationId xmlns:p14="http://schemas.microsoft.com/office/powerpoint/2010/main" val="1406653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202BB3-5433-4281-ABFE-B37F21C90790}" type="slidenum">
              <a:rPr lang="fr-FR" smtClean="0"/>
              <a:pPr/>
              <a:t>29</a:t>
            </a:fld>
            <a:endParaRPr lang="fr-FR"/>
          </a:p>
        </p:txBody>
      </p:sp>
    </p:spTree>
    <p:extLst>
      <p:ext uri="{BB962C8B-B14F-4D97-AF65-F5344CB8AC3E}">
        <p14:creationId xmlns:p14="http://schemas.microsoft.com/office/powerpoint/2010/main" val="4183596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202BB3-5433-4281-ABFE-B37F21C90790}" type="slidenum">
              <a:rPr lang="fr-FR" smtClean="0"/>
              <a:pPr/>
              <a:t>30</a:t>
            </a:fld>
            <a:endParaRPr lang="fr-FR"/>
          </a:p>
        </p:txBody>
      </p:sp>
    </p:spTree>
    <p:extLst>
      <p:ext uri="{BB962C8B-B14F-4D97-AF65-F5344CB8AC3E}">
        <p14:creationId xmlns:p14="http://schemas.microsoft.com/office/powerpoint/2010/main" val="586066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2" name="Google Shape;288;p52">
            <a:extLst>
              <a:ext uri="{FF2B5EF4-FFF2-40B4-BE49-F238E27FC236}">
                <a16:creationId xmlns:a16="http://schemas.microsoft.com/office/drawing/2014/main" id="{7D4ACDC1-A238-7E91-196E-9B37606B610E}"/>
              </a:ext>
            </a:extLst>
          </p:cNvPr>
          <p:cNvPicPr preferRelativeResize="0"/>
          <p:nvPr userDrawn="1"/>
        </p:nvPicPr>
        <p:blipFill>
          <a:blip r:embed="rId3">
            <a:alphaModFix/>
          </a:blip>
          <a:stretch>
            <a:fillRect/>
          </a:stretch>
        </p:blipFill>
        <p:spPr>
          <a:xfrm>
            <a:off x="2117" y="-19604"/>
            <a:ext cx="18289058" cy="1361816"/>
          </a:xfrm>
          <a:prstGeom prst="rect">
            <a:avLst/>
          </a:prstGeom>
          <a:noFill/>
          <a:ln>
            <a:noFill/>
          </a:ln>
        </p:spPr>
      </p:pic>
    </p:spTree>
    <p:extLst>
      <p:ext uri="{BB962C8B-B14F-4D97-AF65-F5344CB8AC3E}">
        <p14:creationId xmlns:p14="http://schemas.microsoft.com/office/powerpoint/2010/main" val="83719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a santé par le sport">
    <p:spTree>
      <p:nvGrpSpPr>
        <p:cNvPr id="1" name=""/>
        <p:cNvGrpSpPr/>
        <p:nvPr/>
      </p:nvGrpSpPr>
      <p:grpSpPr>
        <a:xfrm>
          <a:off x="0" y="0"/>
          <a:ext cx="0" cy="0"/>
          <a:chOff x="0" y="0"/>
          <a:chExt cx="0" cy="0"/>
        </a:xfrm>
      </p:grpSpPr>
      <p:pic>
        <p:nvPicPr>
          <p:cNvPr id="5" name="Google Shape;307;p54">
            <a:extLst>
              <a:ext uri="{FF2B5EF4-FFF2-40B4-BE49-F238E27FC236}">
                <a16:creationId xmlns:a16="http://schemas.microsoft.com/office/drawing/2014/main" id="{13A0775B-49BE-CA5E-0468-2335E0B1C216}"/>
              </a:ext>
            </a:extLst>
          </p:cNvPr>
          <p:cNvPicPr preferRelativeResize="0"/>
          <p:nvPr userDrawn="1"/>
        </p:nvPicPr>
        <p:blipFill>
          <a:blip r:embed="rId2">
            <a:alphaModFix/>
          </a:blip>
          <a:stretch>
            <a:fillRect/>
          </a:stretch>
        </p:blipFill>
        <p:spPr>
          <a:xfrm>
            <a:off x="0" y="0"/>
            <a:ext cx="18289058" cy="852721"/>
          </a:xfrm>
          <a:prstGeom prst="rect">
            <a:avLst/>
          </a:prstGeom>
          <a:noFill/>
          <a:ln>
            <a:noFill/>
          </a:ln>
        </p:spPr>
      </p:pic>
      <p:sp>
        <p:nvSpPr>
          <p:cNvPr id="6" name="Titre 4">
            <a:extLst>
              <a:ext uri="{FF2B5EF4-FFF2-40B4-BE49-F238E27FC236}">
                <a16:creationId xmlns:a16="http://schemas.microsoft.com/office/drawing/2014/main" id="{15FC77E4-937F-3A46-DCD0-66C39A63F2E7}"/>
              </a:ext>
            </a:extLst>
          </p:cNvPr>
          <p:cNvSpPr txBox="1">
            <a:spLocks/>
          </p:cNvSpPr>
          <p:nvPr userDrawn="1"/>
        </p:nvSpPr>
        <p:spPr>
          <a:xfrm>
            <a:off x="1356623" y="1007645"/>
            <a:ext cx="15575815" cy="852721"/>
          </a:xfrm>
          <a:prstGeom prst="rect">
            <a:avLst/>
          </a:prstGeom>
        </p:spPr>
        <p:txBody>
          <a:bodyPr/>
          <a:lstStyle>
            <a:lvl1pPr algn="ctr" defTabSz="1371600" rtl="0" eaLnBrk="1" latinLnBrk="0" hangingPunct="1">
              <a:spcBef>
                <a:spcPct val="0"/>
              </a:spcBef>
              <a:buNone/>
              <a:defRPr sz="6600" kern="1200">
                <a:solidFill>
                  <a:schemeClr val="tx1"/>
                </a:solidFill>
                <a:latin typeface="+mj-lt"/>
                <a:ea typeface="+mj-ea"/>
                <a:cs typeface="+mj-cs"/>
              </a:defRPr>
            </a:lvl1pPr>
          </a:lstStyle>
          <a:p>
            <a:r>
              <a:rPr lang="fr-FR" sz="4000" b="1" dirty="0">
                <a:solidFill>
                  <a:srgbClr val="1688AE"/>
                </a:solidFill>
                <a:latin typeface="Calibri Light" panose="020F0302020204030204" pitchFamily="34" charset="0"/>
                <a:cs typeface="Calibri Light" panose="020F0302020204030204" pitchFamily="34" charset="0"/>
              </a:rPr>
              <a:t>LA SANTÉ PAR LE SPORT</a:t>
            </a:r>
          </a:p>
        </p:txBody>
      </p:sp>
      <p:cxnSp>
        <p:nvCxnSpPr>
          <p:cNvPr id="8" name="Google Shape;865;p51">
            <a:extLst>
              <a:ext uri="{FF2B5EF4-FFF2-40B4-BE49-F238E27FC236}">
                <a16:creationId xmlns:a16="http://schemas.microsoft.com/office/drawing/2014/main" id="{A4567F4C-1873-38E3-21F4-B5ABAE1B3FAA}"/>
              </a:ext>
            </a:extLst>
          </p:cNvPr>
          <p:cNvCxnSpPr/>
          <p:nvPr userDrawn="1"/>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page sans titre">
    <p:spTree>
      <p:nvGrpSpPr>
        <p:cNvPr id="1" name=""/>
        <p:cNvGrpSpPr/>
        <p:nvPr/>
      </p:nvGrpSpPr>
      <p:grpSpPr>
        <a:xfrm>
          <a:off x="0" y="0"/>
          <a:ext cx="0" cy="0"/>
          <a:chOff x="0" y="0"/>
          <a:chExt cx="0" cy="0"/>
        </a:xfrm>
      </p:grpSpPr>
      <p:pic>
        <p:nvPicPr>
          <p:cNvPr id="5" name="Google Shape;307;p54">
            <a:extLst>
              <a:ext uri="{FF2B5EF4-FFF2-40B4-BE49-F238E27FC236}">
                <a16:creationId xmlns:a16="http://schemas.microsoft.com/office/drawing/2014/main" id="{13A0775B-49BE-CA5E-0468-2335E0B1C216}"/>
              </a:ext>
            </a:extLst>
          </p:cNvPr>
          <p:cNvPicPr preferRelativeResize="0"/>
          <p:nvPr userDrawn="1"/>
        </p:nvPicPr>
        <p:blipFill>
          <a:blip r:embed="rId2">
            <a:alphaModFix/>
          </a:blip>
          <a:stretch>
            <a:fillRect/>
          </a:stretch>
        </p:blipFill>
        <p:spPr>
          <a:xfrm>
            <a:off x="0" y="0"/>
            <a:ext cx="18289058" cy="852721"/>
          </a:xfrm>
          <a:prstGeom prst="rect">
            <a:avLst/>
          </a:prstGeom>
          <a:noFill/>
          <a:ln>
            <a:noFill/>
          </a:ln>
        </p:spPr>
      </p:pic>
    </p:spTree>
    <p:extLst>
      <p:ext uri="{BB962C8B-B14F-4D97-AF65-F5344CB8AC3E}">
        <p14:creationId xmlns:p14="http://schemas.microsoft.com/office/powerpoint/2010/main" val="3532626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02 Section - Plan 3 Circle">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39C55C2-688A-9B4F-B13F-92CFB6599D5B}"/>
              </a:ext>
            </a:extLst>
          </p:cNvPr>
          <p:cNvSpPr>
            <a:spLocks noGrp="1"/>
          </p:cNvSpPr>
          <p:nvPr>
            <p:ph type="sldNum" sz="quarter" idx="18"/>
          </p:nvPr>
        </p:nvSpPr>
        <p:spPr/>
        <p:txBody>
          <a:bodyPr/>
          <a:lstStyle/>
          <a:p>
            <a:r>
              <a:rPr lang="fr-FR" dirty="0">
                <a:solidFill>
                  <a:srgbClr val="1688AE"/>
                </a:solidFill>
              </a:rPr>
              <a:t>I</a:t>
            </a:r>
            <a:r>
              <a:rPr lang="fr-FR" dirty="0"/>
              <a:t>  </a:t>
            </a:r>
            <a:fld id="{4E33F345-01EB-4A43-AF32-921C4CD66295}" type="slidenum">
              <a:rPr lang="fr-FR" smtClean="0"/>
              <a:pPr/>
              <a:t>‹N°›</a:t>
            </a:fld>
            <a:r>
              <a:rPr lang="fr-FR" dirty="0"/>
              <a:t> </a:t>
            </a:r>
          </a:p>
        </p:txBody>
      </p:sp>
      <p:sp>
        <p:nvSpPr>
          <p:cNvPr id="15" name="Ellipse 11">
            <a:extLst>
              <a:ext uri="{FF2B5EF4-FFF2-40B4-BE49-F238E27FC236}">
                <a16:creationId xmlns:a16="http://schemas.microsoft.com/office/drawing/2014/main" id="{28A66D51-EB11-534B-8D6C-57CC276788CD}"/>
              </a:ext>
            </a:extLst>
          </p:cNvPr>
          <p:cNvSpPr>
            <a:spLocks noChangeAspect="1"/>
          </p:cNvSpPr>
          <p:nvPr/>
        </p:nvSpPr>
        <p:spPr>
          <a:xfrm>
            <a:off x="7550006" y="4061240"/>
            <a:ext cx="3263956" cy="3263391"/>
          </a:xfrm>
          <a:prstGeom prst="ellipse">
            <a:avLst/>
          </a:prstGeom>
          <a:solidFill>
            <a:srgbClr val="C27676"/>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t" anchorCtr="0"/>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1282800">
              <a:lnSpc>
                <a:spcPct val="90000"/>
              </a:lnSpc>
              <a:spcAft>
                <a:spcPts val="849"/>
              </a:spcAft>
              <a:defRPr/>
            </a:pPr>
            <a:endParaRPr lang="en-US" sz="2700" spc="-75" dirty="0">
              <a:solidFill>
                <a:prstClr val="white"/>
              </a:solidFill>
              <a:latin typeface="Calibri"/>
              <a:cs typeface="Calibri"/>
            </a:endParaRPr>
          </a:p>
        </p:txBody>
      </p:sp>
      <p:sp>
        <p:nvSpPr>
          <p:cNvPr id="16" name="Ellipse 12">
            <a:extLst>
              <a:ext uri="{FF2B5EF4-FFF2-40B4-BE49-F238E27FC236}">
                <a16:creationId xmlns:a16="http://schemas.microsoft.com/office/drawing/2014/main" id="{4A523B3D-2FB6-E443-BCA5-603159DB0B82}"/>
              </a:ext>
            </a:extLst>
          </p:cNvPr>
          <p:cNvSpPr>
            <a:spLocks noChangeAspect="1"/>
          </p:cNvSpPr>
          <p:nvPr/>
        </p:nvSpPr>
        <p:spPr>
          <a:xfrm>
            <a:off x="7444721" y="3954973"/>
            <a:ext cx="3476521" cy="3475922"/>
          </a:xfrm>
          <a:prstGeom prst="ellipse">
            <a:avLst/>
          </a:prstGeom>
          <a:noFill/>
          <a:ln w="19050" cap="rnd" algn="ctr">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190" tIns="45597" rIns="91190" bIns="45597" rtlCol="0" anchor="ctr"/>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1282800">
              <a:defRPr/>
            </a:pPr>
            <a:endParaRPr lang="en-GB" sz="2844" dirty="0">
              <a:solidFill>
                <a:prstClr val="black"/>
              </a:solidFill>
              <a:latin typeface="Calibri"/>
              <a:cs typeface="Calibri"/>
            </a:endParaRPr>
          </a:p>
        </p:txBody>
      </p:sp>
      <p:sp>
        <p:nvSpPr>
          <p:cNvPr id="20" name="Ellipse 19">
            <a:extLst>
              <a:ext uri="{FF2B5EF4-FFF2-40B4-BE49-F238E27FC236}">
                <a16:creationId xmlns:a16="http://schemas.microsoft.com/office/drawing/2014/main" id="{3AA3AA46-AC2F-4247-89CC-4FE3624526A1}"/>
              </a:ext>
            </a:extLst>
          </p:cNvPr>
          <p:cNvSpPr>
            <a:spLocks noChangeAspect="1"/>
          </p:cNvSpPr>
          <p:nvPr/>
        </p:nvSpPr>
        <p:spPr>
          <a:xfrm>
            <a:off x="3825376" y="4061240"/>
            <a:ext cx="3263956" cy="3263391"/>
          </a:xfrm>
          <a:prstGeom prst="ellipse">
            <a:avLst/>
          </a:prstGeom>
          <a:solidFill>
            <a:srgbClr val="1688A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t" anchorCtr="0"/>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1282800">
              <a:lnSpc>
                <a:spcPct val="90000"/>
              </a:lnSpc>
              <a:spcAft>
                <a:spcPts val="849"/>
              </a:spcAft>
              <a:defRPr/>
            </a:pPr>
            <a:endParaRPr lang="fr-FR" sz="2700" spc="-75" dirty="0">
              <a:solidFill>
                <a:prstClr val="white"/>
              </a:solidFill>
              <a:latin typeface="Calibri"/>
              <a:cs typeface="Calibri"/>
            </a:endParaRPr>
          </a:p>
        </p:txBody>
      </p:sp>
      <p:sp>
        <p:nvSpPr>
          <p:cNvPr id="21" name="Ellipse 12">
            <a:extLst>
              <a:ext uri="{FF2B5EF4-FFF2-40B4-BE49-F238E27FC236}">
                <a16:creationId xmlns:a16="http://schemas.microsoft.com/office/drawing/2014/main" id="{BD8C67A8-6048-1443-BED3-E078A9CABE75}"/>
              </a:ext>
            </a:extLst>
          </p:cNvPr>
          <p:cNvSpPr>
            <a:spLocks noChangeAspect="1"/>
          </p:cNvSpPr>
          <p:nvPr/>
        </p:nvSpPr>
        <p:spPr>
          <a:xfrm>
            <a:off x="3707108" y="3954973"/>
            <a:ext cx="3476521" cy="3475922"/>
          </a:xfrm>
          <a:prstGeom prst="ellipse">
            <a:avLst/>
          </a:prstGeom>
          <a:noFill/>
          <a:ln w="19050" cap="rnd" algn="ctr">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190" tIns="45597" rIns="91190" bIns="45597" rtlCol="0" anchor="ctr"/>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1282800">
              <a:defRPr/>
            </a:pPr>
            <a:endParaRPr lang="en-GB" sz="2844" dirty="0">
              <a:solidFill>
                <a:prstClr val="black"/>
              </a:solidFill>
              <a:latin typeface="Calibri"/>
              <a:cs typeface="Calibri"/>
            </a:endParaRPr>
          </a:p>
        </p:txBody>
      </p:sp>
      <p:sp>
        <p:nvSpPr>
          <p:cNvPr id="23" name="Ellipse 11">
            <a:extLst>
              <a:ext uri="{FF2B5EF4-FFF2-40B4-BE49-F238E27FC236}">
                <a16:creationId xmlns:a16="http://schemas.microsoft.com/office/drawing/2014/main" id="{9BE87ECC-5739-BE4D-B1E3-AC727001FE15}"/>
              </a:ext>
            </a:extLst>
          </p:cNvPr>
          <p:cNvSpPr>
            <a:spLocks noChangeAspect="1"/>
          </p:cNvSpPr>
          <p:nvPr/>
        </p:nvSpPr>
        <p:spPr>
          <a:xfrm>
            <a:off x="11212709" y="4061240"/>
            <a:ext cx="3263956" cy="3263391"/>
          </a:xfrm>
          <a:prstGeom prst="ellipse">
            <a:avLst/>
          </a:prstGeom>
          <a:solidFill>
            <a:schemeClr val="accent5">
              <a:lumMod val="75000"/>
            </a:scheme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t" anchorCtr="0"/>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1282800">
              <a:lnSpc>
                <a:spcPct val="90000"/>
              </a:lnSpc>
              <a:spcAft>
                <a:spcPts val="849"/>
              </a:spcAft>
              <a:defRPr/>
            </a:pPr>
            <a:endParaRPr lang="fr-FR" sz="2700" spc="-75" dirty="0">
              <a:solidFill>
                <a:prstClr val="white"/>
              </a:solidFill>
              <a:latin typeface="Calibri"/>
              <a:cs typeface="Calibri"/>
            </a:endParaRPr>
          </a:p>
        </p:txBody>
      </p:sp>
      <p:sp>
        <p:nvSpPr>
          <p:cNvPr id="24" name="Ellipse 12">
            <a:extLst>
              <a:ext uri="{FF2B5EF4-FFF2-40B4-BE49-F238E27FC236}">
                <a16:creationId xmlns:a16="http://schemas.microsoft.com/office/drawing/2014/main" id="{0BA54139-E9A5-E745-B9F3-8FB18672202C}"/>
              </a:ext>
            </a:extLst>
          </p:cNvPr>
          <p:cNvSpPr>
            <a:spLocks noChangeAspect="1"/>
          </p:cNvSpPr>
          <p:nvPr/>
        </p:nvSpPr>
        <p:spPr>
          <a:xfrm>
            <a:off x="11105429" y="3954973"/>
            <a:ext cx="3476521" cy="3475922"/>
          </a:xfrm>
          <a:prstGeom prst="ellipse">
            <a:avLst/>
          </a:prstGeom>
          <a:noFill/>
          <a:ln w="19050" cap="rnd" algn="ctr">
            <a:solidFill>
              <a:srgbClr val="92C56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190" tIns="45597" rIns="91190" bIns="45597" rtlCol="0" anchor="ctr"/>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1282800">
              <a:defRPr/>
            </a:pPr>
            <a:endParaRPr lang="en-GB" sz="2844" dirty="0">
              <a:solidFill>
                <a:prstClr val="black"/>
              </a:solidFill>
              <a:latin typeface="Calibri"/>
              <a:cs typeface="Calibri"/>
            </a:endParaRPr>
          </a:p>
        </p:txBody>
      </p:sp>
      <p:pic>
        <p:nvPicPr>
          <p:cNvPr id="2" name="Google Shape;307;p54">
            <a:extLst>
              <a:ext uri="{FF2B5EF4-FFF2-40B4-BE49-F238E27FC236}">
                <a16:creationId xmlns:a16="http://schemas.microsoft.com/office/drawing/2014/main" id="{9C6106EF-5D86-08E1-543E-652DC3CB015C}"/>
              </a:ext>
            </a:extLst>
          </p:cNvPr>
          <p:cNvPicPr preferRelativeResize="0"/>
          <p:nvPr userDrawn="1"/>
        </p:nvPicPr>
        <p:blipFill>
          <a:blip r:embed="rId2">
            <a:alphaModFix/>
          </a:blip>
          <a:stretch>
            <a:fillRect/>
          </a:stretch>
        </p:blipFill>
        <p:spPr>
          <a:xfrm>
            <a:off x="0" y="0"/>
            <a:ext cx="18289058" cy="852721"/>
          </a:xfrm>
          <a:prstGeom prst="rect">
            <a:avLst/>
          </a:prstGeom>
          <a:noFill/>
          <a:ln>
            <a:noFill/>
          </a:ln>
        </p:spPr>
      </p:pic>
      <p:sp>
        <p:nvSpPr>
          <p:cNvPr id="5" name="Titre 4">
            <a:extLst>
              <a:ext uri="{FF2B5EF4-FFF2-40B4-BE49-F238E27FC236}">
                <a16:creationId xmlns:a16="http://schemas.microsoft.com/office/drawing/2014/main" id="{757F50A2-2DE2-D6BF-4B2F-CEF90EB74982}"/>
              </a:ext>
            </a:extLst>
          </p:cNvPr>
          <p:cNvSpPr txBox="1">
            <a:spLocks/>
          </p:cNvSpPr>
          <p:nvPr userDrawn="1"/>
        </p:nvSpPr>
        <p:spPr>
          <a:xfrm>
            <a:off x="1356623" y="1007645"/>
            <a:ext cx="15575815" cy="852721"/>
          </a:xfrm>
          <a:prstGeom prst="rect">
            <a:avLst/>
          </a:prstGeom>
        </p:spPr>
        <p:txBody>
          <a:bodyPr/>
          <a:lstStyle>
            <a:lvl1pPr algn="ctr" defTabSz="1371600" rtl="0" eaLnBrk="1" latinLnBrk="0" hangingPunct="1">
              <a:spcBef>
                <a:spcPct val="0"/>
              </a:spcBef>
              <a:buNone/>
              <a:defRPr sz="6600" kern="1200">
                <a:solidFill>
                  <a:schemeClr val="tx1"/>
                </a:solidFill>
                <a:latin typeface="+mj-lt"/>
                <a:ea typeface="+mj-ea"/>
                <a:cs typeface="+mj-cs"/>
              </a:defRPr>
            </a:lvl1pPr>
          </a:lstStyle>
          <a:p>
            <a:r>
              <a:rPr lang="fr-FR" sz="4000" b="1" dirty="0">
                <a:solidFill>
                  <a:srgbClr val="1688AE"/>
                </a:solidFill>
                <a:latin typeface="Calibri Light" panose="020F0302020204030204" pitchFamily="34" charset="0"/>
                <a:cs typeface="Calibri Light" panose="020F0302020204030204" pitchFamily="34" charset="0"/>
              </a:rPr>
              <a:t>LA SANTÉ PAR LE SPORT</a:t>
            </a:r>
          </a:p>
        </p:txBody>
      </p:sp>
      <p:cxnSp>
        <p:nvCxnSpPr>
          <p:cNvPr id="8" name="Google Shape;865;p51">
            <a:extLst>
              <a:ext uri="{FF2B5EF4-FFF2-40B4-BE49-F238E27FC236}">
                <a16:creationId xmlns:a16="http://schemas.microsoft.com/office/drawing/2014/main" id="{FC68AD0D-E1EC-E1FE-6A71-50569A2B954C}"/>
              </a:ext>
            </a:extLst>
          </p:cNvPr>
          <p:cNvCxnSpPr/>
          <p:nvPr userDrawn="1"/>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spTree>
    <p:extLst>
      <p:ext uri="{BB962C8B-B14F-4D97-AF65-F5344CB8AC3E}">
        <p14:creationId xmlns:p14="http://schemas.microsoft.com/office/powerpoint/2010/main" val="656259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02 Section - Plan 3 Circle">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39C55C2-688A-9B4F-B13F-92CFB6599D5B}"/>
              </a:ext>
            </a:extLst>
          </p:cNvPr>
          <p:cNvSpPr>
            <a:spLocks noGrp="1"/>
          </p:cNvSpPr>
          <p:nvPr>
            <p:ph type="sldNum" sz="quarter" idx="18"/>
          </p:nvPr>
        </p:nvSpPr>
        <p:spPr/>
        <p:txBody>
          <a:bodyPr/>
          <a:lstStyle/>
          <a:p>
            <a:r>
              <a:rPr lang="fr-FR" dirty="0">
                <a:solidFill>
                  <a:srgbClr val="1688AE"/>
                </a:solidFill>
              </a:rPr>
              <a:t>I</a:t>
            </a:r>
            <a:r>
              <a:rPr lang="fr-FR" dirty="0"/>
              <a:t>  </a:t>
            </a:r>
            <a:fld id="{4E33F345-01EB-4A43-AF32-921C4CD66295}" type="slidenum">
              <a:rPr lang="fr-FR" smtClean="0"/>
              <a:pPr/>
              <a:t>‹N°›</a:t>
            </a:fld>
            <a:r>
              <a:rPr lang="fr-FR" dirty="0"/>
              <a:t> </a:t>
            </a:r>
          </a:p>
        </p:txBody>
      </p:sp>
      <p:pic>
        <p:nvPicPr>
          <p:cNvPr id="2" name="Google Shape;307;p54">
            <a:extLst>
              <a:ext uri="{FF2B5EF4-FFF2-40B4-BE49-F238E27FC236}">
                <a16:creationId xmlns:a16="http://schemas.microsoft.com/office/drawing/2014/main" id="{9C6106EF-5D86-08E1-543E-652DC3CB015C}"/>
              </a:ext>
            </a:extLst>
          </p:cNvPr>
          <p:cNvPicPr preferRelativeResize="0"/>
          <p:nvPr userDrawn="1"/>
        </p:nvPicPr>
        <p:blipFill>
          <a:blip r:embed="rId2">
            <a:alphaModFix/>
          </a:blip>
          <a:stretch>
            <a:fillRect/>
          </a:stretch>
        </p:blipFill>
        <p:spPr>
          <a:xfrm>
            <a:off x="0" y="0"/>
            <a:ext cx="18289058" cy="852721"/>
          </a:xfrm>
          <a:prstGeom prst="rect">
            <a:avLst/>
          </a:prstGeom>
          <a:noFill/>
          <a:ln>
            <a:noFill/>
          </a:ln>
        </p:spPr>
      </p:pic>
      <p:sp>
        <p:nvSpPr>
          <p:cNvPr id="5" name="Titre 4">
            <a:extLst>
              <a:ext uri="{FF2B5EF4-FFF2-40B4-BE49-F238E27FC236}">
                <a16:creationId xmlns:a16="http://schemas.microsoft.com/office/drawing/2014/main" id="{757F50A2-2DE2-D6BF-4B2F-CEF90EB74982}"/>
              </a:ext>
            </a:extLst>
          </p:cNvPr>
          <p:cNvSpPr txBox="1">
            <a:spLocks/>
          </p:cNvSpPr>
          <p:nvPr userDrawn="1"/>
        </p:nvSpPr>
        <p:spPr>
          <a:xfrm>
            <a:off x="1356623" y="1007645"/>
            <a:ext cx="15575815" cy="852721"/>
          </a:xfrm>
          <a:prstGeom prst="rect">
            <a:avLst/>
          </a:prstGeom>
        </p:spPr>
        <p:txBody>
          <a:bodyPr/>
          <a:lstStyle>
            <a:lvl1pPr algn="ctr" defTabSz="1371600" rtl="0" eaLnBrk="1" latinLnBrk="0" hangingPunct="1">
              <a:spcBef>
                <a:spcPct val="0"/>
              </a:spcBef>
              <a:buNone/>
              <a:defRPr sz="6600" kern="1200">
                <a:solidFill>
                  <a:schemeClr val="tx1"/>
                </a:solidFill>
                <a:latin typeface="+mj-lt"/>
                <a:ea typeface="+mj-ea"/>
                <a:cs typeface="+mj-cs"/>
              </a:defRPr>
            </a:lvl1pPr>
          </a:lstStyle>
          <a:p>
            <a:r>
              <a:rPr lang="fr-FR" sz="4000" b="1" dirty="0">
                <a:solidFill>
                  <a:srgbClr val="1688AE"/>
                </a:solidFill>
                <a:latin typeface="Calibri Light" panose="020F0302020204030204" pitchFamily="34" charset="0"/>
                <a:cs typeface="Calibri Light" panose="020F0302020204030204" pitchFamily="34" charset="0"/>
              </a:rPr>
              <a:t>LA SANTÉ PAR LE SPORT</a:t>
            </a:r>
          </a:p>
        </p:txBody>
      </p:sp>
      <p:cxnSp>
        <p:nvCxnSpPr>
          <p:cNvPr id="8" name="Google Shape;865;p51">
            <a:extLst>
              <a:ext uri="{FF2B5EF4-FFF2-40B4-BE49-F238E27FC236}">
                <a16:creationId xmlns:a16="http://schemas.microsoft.com/office/drawing/2014/main" id="{FC68AD0D-E1EC-E1FE-6A71-50569A2B954C}"/>
              </a:ext>
            </a:extLst>
          </p:cNvPr>
          <p:cNvCxnSpPr/>
          <p:nvPr userDrawn="1"/>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grpSp>
        <p:nvGrpSpPr>
          <p:cNvPr id="10" name="Groupe 9">
            <a:extLst>
              <a:ext uri="{FF2B5EF4-FFF2-40B4-BE49-F238E27FC236}">
                <a16:creationId xmlns:a16="http://schemas.microsoft.com/office/drawing/2014/main" id="{EA9B122A-C94C-DBB7-8CCA-CAF58B139FF7}"/>
              </a:ext>
            </a:extLst>
          </p:cNvPr>
          <p:cNvGrpSpPr/>
          <p:nvPr userDrawn="1"/>
        </p:nvGrpSpPr>
        <p:grpSpPr>
          <a:xfrm>
            <a:off x="1818341" y="3985451"/>
            <a:ext cx="14654492" cy="3500175"/>
            <a:chOff x="1762453" y="3985451"/>
            <a:chExt cx="14654492" cy="3500175"/>
          </a:xfrm>
        </p:grpSpPr>
        <p:sp>
          <p:nvSpPr>
            <p:cNvPr id="15" name="Ellipse 11">
              <a:extLst>
                <a:ext uri="{FF2B5EF4-FFF2-40B4-BE49-F238E27FC236}">
                  <a16:creationId xmlns:a16="http://schemas.microsoft.com/office/drawing/2014/main" id="{28A66D51-EB11-534B-8D6C-57CC276788CD}"/>
                </a:ext>
              </a:extLst>
            </p:cNvPr>
            <p:cNvSpPr>
              <a:spLocks noChangeAspect="1"/>
            </p:cNvSpPr>
            <p:nvPr/>
          </p:nvSpPr>
          <p:spPr>
            <a:xfrm>
              <a:off x="9342964" y="4091720"/>
              <a:ext cx="3263956" cy="3263391"/>
            </a:xfrm>
            <a:prstGeom prst="ellipse">
              <a:avLst/>
            </a:prstGeom>
            <a:solidFill>
              <a:srgbClr val="C27676"/>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t" anchorCtr="0"/>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1282800">
                <a:lnSpc>
                  <a:spcPct val="90000"/>
                </a:lnSpc>
                <a:spcAft>
                  <a:spcPts val="849"/>
                </a:spcAft>
                <a:defRPr/>
              </a:pPr>
              <a:endParaRPr lang="en-US" sz="2700" spc="-75" dirty="0">
                <a:solidFill>
                  <a:prstClr val="white"/>
                </a:solidFill>
                <a:latin typeface="Calibri"/>
                <a:cs typeface="Calibri"/>
              </a:endParaRPr>
            </a:p>
          </p:txBody>
        </p:sp>
        <p:sp>
          <p:nvSpPr>
            <p:cNvPr id="16" name="Ellipse 12">
              <a:extLst>
                <a:ext uri="{FF2B5EF4-FFF2-40B4-BE49-F238E27FC236}">
                  <a16:creationId xmlns:a16="http://schemas.microsoft.com/office/drawing/2014/main" id="{4A523B3D-2FB6-E443-BCA5-603159DB0B82}"/>
                </a:ext>
              </a:extLst>
            </p:cNvPr>
            <p:cNvSpPr>
              <a:spLocks noChangeAspect="1"/>
            </p:cNvSpPr>
            <p:nvPr/>
          </p:nvSpPr>
          <p:spPr>
            <a:xfrm>
              <a:off x="9237679" y="3985453"/>
              <a:ext cx="3476521" cy="3475922"/>
            </a:xfrm>
            <a:prstGeom prst="ellipse">
              <a:avLst/>
            </a:prstGeom>
            <a:noFill/>
            <a:ln w="19050" cap="rnd" algn="ctr">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190" tIns="45597" rIns="91190" bIns="45597" rtlCol="0" anchor="ctr"/>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1282800">
                <a:defRPr/>
              </a:pPr>
              <a:endParaRPr lang="en-GB" sz="2844" dirty="0">
                <a:solidFill>
                  <a:prstClr val="black"/>
                </a:solidFill>
                <a:latin typeface="Calibri"/>
                <a:cs typeface="Calibri"/>
              </a:endParaRPr>
            </a:p>
          </p:txBody>
        </p:sp>
        <p:sp>
          <p:nvSpPr>
            <p:cNvPr id="20" name="Ellipse 19">
              <a:extLst>
                <a:ext uri="{FF2B5EF4-FFF2-40B4-BE49-F238E27FC236}">
                  <a16:creationId xmlns:a16="http://schemas.microsoft.com/office/drawing/2014/main" id="{3AA3AA46-AC2F-4247-89CC-4FE3624526A1}"/>
                </a:ext>
              </a:extLst>
            </p:cNvPr>
            <p:cNvSpPr>
              <a:spLocks noChangeAspect="1"/>
            </p:cNvSpPr>
            <p:nvPr/>
          </p:nvSpPr>
          <p:spPr>
            <a:xfrm>
              <a:off x="5618334" y="4091720"/>
              <a:ext cx="3263956" cy="3263391"/>
            </a:xfrm>
            <a:prstGeom prst="ellipse">
              <a:avLst/>
            </a:prstGeom>
            <a:solidFill>
              <a:srgbClr val="1688A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t" anchorCtr="0"/>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1282800">
                <a:lnSpc>
                  <a:spcPct val="90000"/>
                </a:lnSpc>
                <a:spcAft>
                  <a:spcPts val="849"/>
                </a:spcAft>
                <a:defRPr/>
              </a:pPr>
              <a:endParaRPr lang="fr-FR" sz="2700" spc="-75" dirty="0">
                <a:solidFill>
                  <a:prstClr val="white"/>
                </a:solidFill>
                <a:latin typeface="Calibri"/>
                <a:cs typeface="Calibri"/>
              </a:endParaRPr>
            </a:p>
          </p:txBody>
        </p:sp>
        <p:sp>
          <p:nvSpPr>
            <p:cNvPr id="21" name="Ellipse 12">
              <a:extLst>
                <a:ext uri="{FF2B5EF4-FFF2-40B4-BE49-F238E27FC236}">
                  <a16:creationId xmlns:a16="http://schemas.microsoft.com/office/drawing/2014/main" id="{BD8C67A8-6048-1443-BED3-E078A9CABE75}"/>
                </a:ext>
              </a:extLst>
            </p:cNvPr>
            <p:cNvSpPr>
              <a:spLocks noChangeAspect="1"/>
            </p:cNvSpPr>
            <p:nvPr/>
          </p:nvSpPr>
          <p:spPr>
            <a:xfrm>
              <a:off x="5500066" y="3985453"/>
              <a:ext cx="3476521" cy="3475922"/>
            </a:xfrm>
            <a:prstGeom prst="ellipse">
              <a:avLst/>
            </a:prstGeom>
            <a:noFill/>
            <a:ln w="19050" cap="rnd" algn="ctr">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190" tIns="45597" rIns="91190" bIns="45597" rtlCol="0" anchor="ctr"/>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1282800">
                <a:defRPr/>
              </a:pPr>
              <a:endParaRPr lang="en-GB" sz="2844" dirty="0">
                <a:solidFill>
                  <a:prstClr val="black"/>
                </a:solidFill>
                <a:latin typeface="Calibri"/>
                <a:cs typeface="Calibri"/>
              </a:endParaRPr>
            </a:p>
          </p:txBody>
        </p:sp>
        <p:sp>
          <p:nvSpPr>
            <p:cNvPr id="23" name="Ellipse 11">
              <a:extLst>
                <a:ext uri="{FF2B5EF4-FFF2-40B4-BE49-F238E27FC236}">
                  <a16:creationId xmlns:a16="http://schemas.microsoft.com/office/drawing/2014/main" id="{9BE87ECC-5739-BE4D-B1E3-AC727001FE15}"/>
                </a:ext>
              </a:extLst>
            </p:cNvPr>
            <p:cNvSpPr>
              <a:spLocks noChangeAspect="1"/>
            </p:cNvSpPr>
            <p:nvPr/>
          </p:nvSpPr>
          <p:spPr>
            <a:xfrm>
              <a:off x="13047704" y="4115971"/>
              <a:ext cx="3263956" cy="3263391"/>
            </a:xfrm>
            <a:prstGeom prst="ellipse">
              <a:avLst/>
            </a:prstGeom>
            <a:solidFill>
              <a:schemeClr val="accent5">
                <a:lumMod val="75000"/>
              </a:scheme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t" anchorCtr="0"/>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1282800">
                <a:lnSpc>
                  <a:spcPct val="90000"/>
                </a:lnSpc>
                <a:spcAft>
                  <a:spcPts val="849"/>
                </a:spcAft>
                <a:defRPr/>
              </a:pPr>
              <a:endParaRPr lang="fr-FR" sz="2700" spc="-75" dirty="0">
                <a:solidFill>
                  <a:prstClr val="white"/>
                </a:solidFill>
                <a:latin typeface="Calibri"/>
                <a:cs typeface="Calibri"/>
              </a:endParaRPr>
            </a:p>
          </p:txBody>
        </p:sp>
        <p:sp>
          <p:nvSpPr>
            <p:cNvPr id="24" name="Ellipse 12">
              <a:extLst>
                <a:ext uri="{FF2B5EF4-FFF2-40B4-BE49-F238E27FC236}">
                  <a16:creationId xmlns:a16="http://schemas.microsoft.com/office/drawing/2014/main" id="{0BA54139-E9A5-E745-B9F3-8FB18672202C}"/>
                </a:ext>
              </a:extLst>
            </p:cNvPr>
            <p:cNvSpPr>
              <a:spLocks noChangeAspect="1"/>
            </p:cNvSpPr>
            <p:nvPr/>
          </p:nvSpPr>
          <p:spPr>
            <a:xfrm>
              <a:off x="12940424" y="4009704"/>
              <a:ext cx="3476521" cy="3475922"/>
            </a:xfrm>
            <a:prstGeom prst="ellipse">
              <a:avLst/>
            </a:prstGeom>
            <a:noFill/>
            <a:ln w="19050" cap="rnd" algn="ctr">
              <a:solidFill>
                <a:srgbClr val="92C56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190" tIns="45597" rIns="91190" bIns="45597" rtlCol="0" anchor="ctr"/>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1282800">
                <a:defRPr/>
              </a:pPr>
              <a:endParaRPr lang="en-GB" sz="2844" dirty="0">
                <a:solidFill>
                  <a:prstClr val="black"/>
                </a:solidFill>
                <a:latin typeface="Calibri"/>
                <a:cs typeface="Calibri"/>
              </a:endParaRPr>
            </a:p>
          </p:txBody>
        </p:sp>
        <p:sp>
          <p:nvSpPr>
            <p:cNvPr id="11" name="Ellipse 10">
              <a:extLst>
                <a:ext uri="{FF2B5EF4-FFF2-40B4-BE49-F238E27FC236}">
                  <a16:creationId xmlns:a16="http://schemas.microsoft.com/office/drawing/2014/main" id="{DE539B4F-AE2C-8FE4-2907-8FBC490D2080}"/>
                </a:ext>
              </a:extLst>
            </p:cNvPr>
            <p:cNvSpPr>
              <a:spLocks noChangeAspect="1"/>
            </p:cNvSpPr>
            <p:nvPr userDrawn="1"/>
          </p:nvSpPr>
          <p:spPr>
            <a:xfrm>
              <a:off x="1874230" y="4091718"/>
              <a:ext cx="3263956" cy="3263391"/>
            </a:xfrm>
            <a:prstGeom prst="ellipse">
              <a:avLst/>
            </a:prstGeom>
            <a:solidFill>
              <a:schemeClr val="accent5">
                <a:lumMod val="60000"/>
                <a:lumOff val="40000"/>
              </a:scheme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t" anchorCtr="0"/>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1282800">
                <a:lnSpc>
                  <a:spcPct val="90000"/>
                </a:lnSpc>
                <a:spcAft>
                  <a:spcPts val="849"/>
                </a:spcAft>
                <a:defRPr/>
              </a:pPr>
              <a:endParaRPr lang="fr-FR" sz="2700" spc="-75" dirty="0">
                <a:solidFill>
                  <a:prstClr val="white"/>
                </a:solidFill>
                <a:latin typeface="Calibri"/>
                <a:cs typeface="Calibri"/>
              </a:endParaRPr>
            </a:p>
          </p:txBody>
        </p:sp>
        <p:sp>
          <p:nvSpPr>
            <p:cNvPr id="9" name="Ellipse 12">
              <a:extLst>
                <a:ext uri="{FF2B5EF4-FFF2-40B4-BE49-F238E27FC236}">
                  <a16:creationId xmlns:a16="http://schemas.microsoft.com/office/drawing/2014/main" id="{F50ACCBF-208D-8D9A-0D09-2B8258DCC73B}"/>
                </a:ext>
              </a:extLst>
            </p:cNvPr>
            <p:cNvSpPr>
              <a:spLocks noChangeAspect="1"/>
            </p:cNvSpPr>
            <p:nvPr userDrawn="1"/>
          </p:nvSpPr>
          <p:spPr>
            <a:xfrm>
              <a:off x="1762453" y="3985451"/>
              <a:ext cx="3476521" cy="3475922"/>
            </a:xfrm>
            <a:prstGeom prst="ellipse">
              <a:avLst/>
            </a:prstGeom>
            <a:noFill/>
            <a:ln w="19050" cap="rnd" algn="ctr">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190" tIns="45597" rIns="91190" bIns="45597" rtlCol="0" anchor="ctr"/>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1282800">
                <a:defRPr/>
              </a:pPr>
              <a:endParaRPr lang="en-GB" sz="2844" dirty="0">
                <a:solidFill>
                  <a:prstClr val="black"/>
                </a:solidFill>
                <a:latin typeface="Calibri"/>
                <a:cs typeface="Calibri"/>
              </a:endParaRPr>
            </a:p>
          </p:txBody>
        </p:sp>
      </p:grpSp>
    </p:spTree>
    <p:extLst>
      <p:ext uri="{BB962C8B-B14F-4D97-AF65-F5344CB8AC3E}">
        <p14:creationId xmlns:p14="http://schemas.microsoft.com/office/powerpoint/2010/main" val="1432396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409FC2">
                <a:alpha val="50000"/>
              </a:srgbClr>
            </a:gs>
            <a:gs pos="100000">
              <a:schemeClr val="bg1"/>
            </a:gs>
          </a:gsLst>
          <a:path path="circle">
            <a:fillToRect l="100000" t="100000"/>
          </a:path>
          <a:tileRect/>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9" r:id="rId1"/>
    <p:sldLayoutId id="2147483655" r:id="rId2"/>
    <p:sldLayoutId id="2147483658" r:id="rId3"/>
    <p:sldLayoutId id="2147483656" r:id="rId4"/>
    <p:sldLayoutId id="2147483657" r:id="rId5"/>
    <p:sldLayoutId id="2147483649" r:id="rId6"/>
  </p:sldLayoutIdLst>
  <p:txStyles>
    <p:titleStyle>
      <a:lvl1pPr algn="ctr" defTabSz="1828891" rtl="0" eaLnBrk="1" latinLnBrk="0" hangingPunct="1">
        <a:spcBef>
          <a:spcPct val="0"/>
        </a:spcBef>
        <a:buNone/>
        <a:defRPr sz="8800" kern="1200">
          <a:solidFill>
            <a:schemeClr val="tx1"/>
          </a:solidFill>
          <a:latin typeface="+mj-lt"/>
          <a:ea typeface="+mj-ea"/>
          <a:cs typeface="+mj-cs"/>
        </a:defRPr>
      </a:lvl1pPr>
    </p:titleStyle>
    <p:bodyStyle>
      <a:lvl1pPr marL="685834" indent="-685834" algn="l" defTabSz="1828891"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74" indent="-571529" algn="l" defTabSz="1828891"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114" indent="-457223" algn="l" defTabSz="1828891"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560"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5006"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451"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897"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343"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789"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fr-FR"/>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1.jpeg"/><Relationship Id="rId7" Type="http://schemas.openxmlformats.org/officeDocument/2006/relationships/diagramColors" Target="../diagrams/colors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50.jpg"/><Relationship Id="rId4" Type="http://schemas.openxmlformats.org/officeDocument/2006/relationships/diagramData" Target="../diagrams/data2.xml"/><Relationship Id="rId9" Type="http://schemas.openxmlformats.org/officeDocument/2006/relationships/image" Target="../media/image49.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9.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 Id="rId9" Type="http://schemas.openxmlformats.org/officeDocument/2006/relationships/image" Target="../media/image14.jpg"/></Relationships>
</file>

<file path=ppt/slides/_rels/slide40.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diagramColors" Target="../diagrams/colors5.xml"/><Relationship Id="rId3" Type="http://schemas.openxmlformats.org/officeDocument/2006/relationships/image" Target="../media/image3.png"/><Relationship Id="rId7" Type="http://schemas.openxmlformats.org/officeDocument/2006/relationships/diagramColors" Target="../diagrams/colors4.xml"/><Relationship Id="rId12" Type="http://schemas.openxmlformats.org/officeDocument/2006/relationships/diagramQuickStyle" Target="../diagrams/quickStyle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diagramLayout" Target="../diagrams/layout5.xml"/><Relationship Id="rId5" Type="http://schemas.openxmlformats.org/officeDocument/2006/relationships/diagramLayout" Target="../diagrams/layout4.xml"/><Relationship Id="rId10" Type="http://schemas.openxmlformats.org/officeDocument/2006/relationships/diagramData" Target="../diagrams/data5.xml"/><Relationship Id="rId4" Type="http://schemas.openxmlformats.org/officeDocument/2006/relationships/diagramData" Target="../diagrams/data4.xml"/><Relationship Id="rId9" Type="http://schemas.openxmlformats.org/officeDocument/2006/relationships/image" Target="../media/image79.png"/><Relationship Id="rId14" Type="http://schemas.microsoft.com/office/2007/relationships/diagramDrawing" Target="../diagrams/drawing5.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3.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g"/><Relationship Id="rId4" Type="http://schemas.openxmlformats.org/officeDocument/2006/relationships/image" Target="../media/image80.jp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7.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s>
</file>

<file path=ppt/slides/_rels/slide43.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3.png"/><Relationship Id="rId7" Type="http://schemas.openxmlformats.org/officeDocument/2006/relationships/image" Target="../media/image91.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G"/><Relationship Id="rId4" Type="http://schemas.openxmlformats.org/officeDocument/2006/relationships/image" Target="../media/image93.jpg"/></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png"/><Relationship Id="rId7" Type="http://schemas.openxmlformats.org/officeDocument/2006/relationships/diagramQuickStyle" Target="../diagrams/quickStyle6.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98.jpeg"/><Relationship Id="rId4" Type="http://schemas.openxmlformats.org/officeDocument/2006/relationships/image" Target="../media/image97.JPG"/><Relationship Id="rId9" Type="http://schemas.microsoft.com/office/2007/relationships/diagramDrawing" Target="../diagrams/drawing6.xml"/></Relationships>
</file>

<file path=ppt/slides/_rels/slide46.xml.rels><?xml version="1.0" encoding="UTF-8" standalone="yes"?>
<Relationships xmlns="http://schemas.openxmlformats.org/package/2006/relationships"><Relationship Id="rId8" Type="http://schemas.openxmlformats.org/officeDocument/2006/relationships/image" Target="../media/image103.JPG"/><Relationship Id="rId13" Type="http://schemas.openxmlformats.org/officeDocument/2006/relationships/image" Target="../media/image108.JPG"/><Relationship Id="rId3" Type="http://schemas.openxmlformats.org/officeDocument/2006/relationships/image" Target="../media/image3.png"/><Relationship Id="rId7" Type="http://schemas.openxmlformats.org/officeDocument/2006/relationships/image" Target="../media/image102.jpeg"/><Relationship Id="rId12" Type="http://schemas.openxmlformats.org/officeDocument/2006/relationships/image" Target="../media/image107.jpg"/><Relationship Id="rId2" Type="http://schemas.openxmlformats.org/officeDocument/2006/relationships/notesSlide" Target="../notesSlides/notesSlide25.xml"/><Relationship Id="rId16" Type="http://schemas.openxmlformats.org/officeDocument/2006/relationships/image" Target="../media/image111.JPG"/><Relationship Id="rId1" Type="http://schemas.openxmlformats.org/officeDocument/2006/relationships/slideLayout" Target="../slideLayouts/slideLayout2.xml"/><Relationship Id="rId6" Type="http://schemas.openxmlformats.org/officeDocument/2006/relationships/image" Target="../media/image101.JPG"/><Relationship Id="rId11" Type="http://schemas.openxmlformats.org/officeDocument/2006/relationships/image" Target="../media/image106.JPG"/><Relationship Id="rId5" Type="http://schemas.openxmlformats.org/officeDocument/2006/relationships/image" Target="../media/image100.JPG"/><Relationship Id="rId15" Type="http://schemas.openxmlformats.org/officeDocument/2006/relationships/image" Target="../media/image110.jpeg"/><Relationship Id="rId10" Type="http://schemas.openxmlformats.org/officeDocument/2006/relationships/image" Target="../media/image105.JPG"/><Relationship Id="rId4" Type="http://schemas.openxmlformats.org/officeDocument/2006/relationships/image" Target="../media/image99.JPG"/><Relationship Id="rId9" Type="http://schemas.openxmlformats.org/officeDocument/2006/relationships/image" Target="../media/image104.JPG"/><Relationship Id="rId14" Type="http://schemas.openxmlformats.org/officeDocument/2006/relationships/image" Target="../media/image109.jpeg"/></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486D037-1B2D-4ACD-B07C-4D3927DA22B2}"/>
              </a:ext>
            </a:extLst>
          </p:cNvPr>
          <p:cNvPicPr>
            <a:picLocks noChangeAspect="1"/>
          </p:cNvPicPr>
          <p:nvPr/>
        </p:nvPicPr>
        <p:blipFill>
          <a:blip r:embed="rId2">
            <a:extLst>
              <a:ext uri="{28A0092B-C50C-407E-A947-70E740481C1C}">
                <a14:useLocalDpi xmlns:a14="http://schemas.microsoft.com/office/drawing/2010/main" val="0"/>
              </a:ext>
            </a:extLst>
          </a:blip>
          <a:srcRect l="13274" r="13274"/>
          <a:stretch/>
        </p:blipFill>
        <p:spPr>
          <a:xfrm>
            <a:off x="6729134" y="5259191"/>
            <a:ext cx="4730426" cy="4730426"/>
          </a:xfrm>
          <a:prstGeom prst="ellipse">
            <a:avLst/>
          </a:prstGeom>
          <a:ln w="139700">
            <a:solidFill>
              <a:schemeClr val="bg1"/>
            </a:solidFill>
          </a:ln>
        </p:spPr>
      </p:pic>
      <p:sp>
        <p:nvSpPr>
          <p:cNvPr id="6" name="Rectangle 5">
            <a:extLst>
              <a:ext uri="{FF2B5EF4-FFF2-40B4-BE49-F238E27FC236}">
                <a16:creationId xmlns:a16="http://schemas.microsoft.com/office/drawing/2014/main" id="{DD738081-3A35-40FD-AC23-7AC8EDF6686A}"/>
              </a:ext>
            </a:extLst>
          </p:cNvPr>
          <p:cNvSpPr/>
          <p:nvPr/>
        </p:nvSpPr>
        <p:spPr>
          <a:xfrm>
            <a:off x="1537289" y="2556037"/>
            <a:ext cx="15216594" cy="831005"/>
          </a:xfrm>
          <a:prstGeom prst="rect">
            <a:avLst/>
          </a:prstGeom>
        </p:spPr>
        <p:txBody>
          <a:bodyPr wrap="square" lIns="121927" tIns="60964" rIns="121927" bIns="60964" anchor="t">
            <a:spAutoFit/>
          </a:bodyPr>
          <a:lstStyle/>
          <a:p>
            <a:pPr algn="ctr"/>
            <a:r>
              <a:rPr lang="fr-FR" sz="4600" b="1" dirty="0">
                <a:solidFill>
                  <a:schemeClr val="bg1"/>
                </a:solidFill>
                <a:latin typeface="Calibri Light" panose="020F0302020204030204" pitchFamily="34" charset="0"/>
                <a:ea typeface="Roboto" pitchFamily="2" charset="0"/>
                <a:cs typeface="Calibri Light" panose="020F0302020204030204" pitchFamily="34" charset="0"/>
              </a:rPr>
              <a:t>LA SANTÉ PAR LE SPORT</a:t>
            </a:r>
          </a:p>
        </p:txBody>
      </p:sp>
      <p:sp>
        <p:nvSpPr>
          <p:cNvPr id="2" name="Espace réservé du texte 8">
            <a:extLst>
              <a:ext uri="{FF2B5EF4-FFF2-40B4-BE49-F238E27FC236}">
                <a16:creationId xmlns:a16="http://schemas.microsoft.com/office/drawing/2014/main" id="{1646CC98-5D1D-3FCD-1518-4D5A8D0C79D5}"/>
              </a:ext>
            </a:extLst>
          </p:cNvPr>
          <p:cNvSpPr txBox="1">
            <a:spLocks/>
          </p:cNvSpPr>
          <p:nvPr/>
        </p:nvSpPr>
        <p:spPr>
          <a:xfrm>
            <a:off x="1017117" y="3838669"/>
            <a:ext cx="16256939" cy="1354296"/>
          </a:xfrm>
          <a:prstGeom prst="rect">
            <a:avLst/>
          </a:prstGeom>
        </p:spPr>
        <p:txBody>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3200" i="1" dirty="0">
                <a:solidFill>
                  <a:schemeClr val="accent1">
                    <a:lumMod val="20000"/>
                    <a:lumOff val="80000"/>
                  </a:schemeClr>
                </a:solidFill>
                <a:latin typeface="Calibri Light" panose="020F0302020204030204" pitchFamily="34" charset="0"/>
                <a:cs typeface="Calibri Light" panose="020F0302020204030204" pitchFamily="34" charset="0"/>
              </a:rPr>
              <a:t>………………….</a:t>
            </a:r>
            <a:r>
              <a:rPr lang="fr-FR" sz="3200" dirty="0">
                <a:solidFill>
                  <a:schemeClr val="accent1">
                    <a:lumMod val="20000"/>
                    <a:lumOff val="80000"/>
                  </a:schemeClr>
                </a:solidFill>
                <a:latin typeface="Calibri Light" panose="020F0302020204030204" pitchFamily="34" charset="0"/>
                <a:cs typeface="Calibri Light" panose="020F0302020204030204" pitchFamily="34" charset="0"/>
              </a:rPr>
              <a:t>, kinésithérapeute</a:t>
            </a:r>
          </a:p>
          <a:p>
            <a:pPr algn="ctr"/>
            <a:r>
              <a:rPr lang="fr-FR" sz="3200" dirty="0">
                <a:solidFill>
                  <a:schemeClr val="accent1">
                    <a:lumMod val="20000"/>
                    <a:lumOff val="80000"/>
                  </a:schemeClr>
                </a:solidFill>
                <a:latin typeface="Calibri Light" panose="020F0302020204030204" pitchFamily="34" charset="0"/>
                <a:cs typeface="Calibri Light" panose="020F0302020204030204" pitchFamily="34" charset="0"/>
              </a:rPr>
              <a:t>Présentation du …/…/……</a:t>
            </a:r>
          </a:p>
          <a:p>
            <a:pPr algn="ctr"/>
            <a:endParaRPr lang="fr-FR" sz="3200" dirty="0">
              <a:solidFill>
                <a:schemeClr val="accent1">
                  <a:lumMod val="20000"/>
                  <a:lumOff val="80000"/>
                </a:schemeClr>
              </a:solidFill>
            </a:endParaRPr>
          </a:p>
        </p:txBody>
      </p:sp>
      <p:sp>
        <p:nvSpPr>
          <p:cNvPr id="3" name="Espace réservé du texte 8">
            <a:extLst>
              <a:ext uri="{FF2B5EF4-FFF2-40B4-BE49-F238E27FC236}">
                <a16:creationId xmlns:a16="http://schemas.microsoft.com/office/drawing/2014/main" id="{76B9B344-5677-AF3F-D091-03C1CE047139}"/>
              </a:ext>
            </a:extLst>
          </p:cNvPr>
          <p:cNvSpPr txBox="1">
            <a:spLocks/>
          </p:cNvSpPr>
          <p:nvPr/>
        </p:nvSpPr>
        <p:spPr>
          <a:xfrm>
            <a:off x="10385720" y="1342212"/>
            <a:ext cx="7853156" cy="867129"/>
          </a:xfrm>
          <a:prstGeom prst="rect">
            <a:avLst/>
          </a:prstGeom>
        </p:spPr>
        <p:txBody>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r"/>
            <a:r>
              <a:rPr lang="fr-FR" sz="2667" i="1" dirty="0">
                <a:solidFill>
                  <a:schemeClr val="accent1">
                    <a:lumMod val="20000"/>
                    <a:lumOff val="80000"/>
                  </a:schemeClr>
                </a:solidFill>
              </a:rPr>
              <a:t>Conférence créée par </a:t>
            </a:r>
            <a:r>
              <a:rPr lang="fr-FR" sz="2667" i="1" dirty="0" err="1">
                <a:solidFill>
                  <a:schemeClr val="accent1">
                    <a:lumMod val="20000"/>
                    <a:lumOff val="80000"/>
                  </a:schemeClr>
                </a:solidFill>
              </a:rPr>
              <a:t>S.Wagner</a:t>
            </a:r>
            <a:r>
              <a:rPr lang="fr-FR" sz="2667" dirty="0">
                <a:solidFill>
                  <a:schemeClr val="accent1">
                    <a:lumMod val="20000"/>
                    <a:lumOff val="80000"/>
                  </a:schemeClr>
                </a:solidFill>
              </a:rPr>
              <a:t>, MK</a:t>
            </a:r>
          </a:p>
        </p:txBody>
      </p:sp>
    </p:spTree>
    <p:extLst>
      <p:ext uri="{BB962C8B-B14F-4D97-AF65-F5344CB8AC3E}">
        <p14:creationId xmlns:p14="http://schemas.microsoft.com/office/powerpoint/2010/main" val="1668289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2">
            <a:alphaModFix/>
          </a:blip>
          <a:stretch>
            <a:fillRect/>
          </a:stretch>
        </p:blipFill>
        <p:spPr>
          <a:xfrm>
            <a:off x="0" y="0"/>
            <a:ext cx="18289058" cy="852721"/>
          </a:xfrm>
          <a:prstGeom prst="rect">
            <a:avLst/>
          </a:prstGeom>
          <a:noFill/>
          <a:ln>
            <a:noFill/>
          </a:ln>
        </p:spPr>
      </p:pic>
      <p:sp>
        <p:nvSpPr>
          <p:cNvPr id="2" name="Titre 4">
            <a:extLst>
              <a:ext uri="{FF2B5EF4-FFF2-40B4-BE49-F238E27FC236}">
                <a16:creationId xmlns:a16="http://schemas.microsoft.com/office/drawing/2014/main" id="{E4816B50-D06F-08B0-064A-8913CC188323}"/>
              </a:ext>
            </a:extLst>
          </p:cNvPr>
          <p:cNvSpPr txBox="1">
            <a:spLocks/>
          </p:cNvSpPr>
          <p:nvPr/>
        </p:nvSpPr>
        <p:spPr>
          <a:xfrm>
            <a:off x="1356623" y="1007645"/>
            <a:ext cx="15575815" cy="852721"/>
          </a:xfrm>
          <a:prstGeom prst="rect">
            <a:avLst/>
          </a:prstGeom>
        </p:spPr>
        <p:txBody>
          <a:bodyPr/>
          <a:lstStyle>
            <a:lvl1pPr algn="ctr" defTabSz="1371600" rtl="0" eaLnBrk="1" latinLnBrk="0" hangingPunct="1">
              <a:spcBef>
                <a:spcPct val="0"/>
              </a:spcBef>
              <a:buNone/>
              <a:defRPr sz="6600" kern="1200">
                <a:solidFill>
                  <a:schemeClr val="tx1"/>
                </a:solidFill>
                <a:latin typeface="+mj-lt"/>
                <a:ea typeface="+mj-ea"/>
                <a:cs typeface="+mj-cs"/>
              </a:defRPr>
            </a:lvl1pPr>
          </a:lstStyle>
          <a:p>
            <a:endParaRPr lang="fr-FR" sz="4000" b="1" dirty="0">
              <a:solidFill>
                <a:srgbClr val="1688AE"/>
              </a:solidFill>
              <a:latin typeface="Calibri Light" panose="020F0302020204030204" pitchFamily="34" charset="0"/>
              <a:cs typeface="Calibri Light" panose="020F0302020204030204" pitchFamily="34" charset="0"/>
            </a:endParaRPr>
          </a:p>
        </p:txBody>
      </p:sp>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Recommandations 5-17 ans</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sp>
        <p:nvSpPr>
          <p:cNvPr id="41" name="Espace réservé du texte 2">
            <a:extLst>
              <a:ext uri="{FF2B5EF4-FFF2-40B4-BE49-F238E27FC236}">
                <a16:creationId xmlns:a16="http://schemas.microsoft.com/office/drawing/2014/main" id="{CF1DFF0E-E24F-7BBF-3AD2-93D384756ECC}"/>
              </a:ext>
            </a:extLst>
          </p:cNvPr>
          <p:cNvSpPr txBox="1">
            <a:spLocks/>
          </p:cNvSpPr>
          <p:nvPr/>
        </p:nvSpPr>
        <p:spPr>
          <a:xfrm>
            <a:off x="3818149" y="2489652"/>
            <a:ext cx="10652760" cy="955611"/>
          </a:xfrm>
          <a:prstGeom prst="rect">
            <a:avLst/>
          </a:prstGeom>
        </p:spPr>
        <p:txBody>
          <a:bodyPr anchor="b"/>
          <a:lstStyle>
            <a:lvl1pPr marL="0" indent="0" algn="ctr" defTabSz="914400" rtl="0" eaLnBrk="1" latinLnBrk="0" hangingPunct="1">
              <a:lnSpc>
                <a:spcPct val="90000"/>
              </a:lnSpc>
              <a:spcBef>
                <a:spcPts val="1000"/>
              </a:spcBef>
              <a:buFontTx/>
              <a:buNone/>
              <a:defRPr sz="3000" b="0" i="0" kern="1200">
                <a:solidFill>
                  <a:srgbClr val="1688AE"/>
                </a:solidFill>
                <a:latin typeface="Calibri Light" panose="020F0302020204030204" pitchFamily="34" charset="0"/>
                <a:ea typeface="+mn-ea"/>
                <a:cs typeface="Calibri Light" panose="020F0302020204030204" pitchFamily="34" charset="0"/>
              </a:defRPr>
            </a:lvl1pPr>
            <a:lvl2pPr marL="180975" indent="-180975" algn="l" defTabSz="914400" rtl="0" eaLnBrk="1" latinLnBrk="0" hangingPunct="1">
              <a:lnSpc>
                <a:spcPct val="90000"/>
              </a:lnSpc>
              <a:spcBef>
                <a:spcPts val="500"/>
              </a:spcBef>
              <a:buClr>
                <a:srgbClr val="92C56E"/>
              </a:buClr>
              <a:buSzPct val="100000"/>
              <a:buFont typeface="Calibri" panose="020F0502020204030204" pitchFamily="34" charset="0"/>
              <a:buChar char="•"/>
              <a:defRPr sz="1400" kern="1200">
                <a:solidFill>
                  <a:srgbClr val="000000">
                    <a:alpha val="80000"/>
                  </a:srgbClr>
                </a:solidFill>
                <a:latin typeface="+mn-lt"/>
                <a:ea typeface="+mn-ea"/>
                <a:cs typeface="+mn-cs"/>
              </a:defRPr>
            </a:lvl2pPr>
            <a:lvl3pPr marL="447675" indent="-85725" algn="l" defTabSz="914400" rtl="0" eaLnBrk="1" latinLnBrk="0" hangingPunct="1">
              <a:lnSpc>
                <a:spcPct val="90000"/>
              </a:lnSpc>
              <a:spcBef>
                <a:spcPts val="500"/>
              </a:spcBef>
              <a:buClr>
                <a:srgbClr val="000000"/>
              </a:buClr>
              <a:buFont typeface="Calibri" panose="020F0502020204030204" pitchFamily="34" charset="0"/>
              <a:buChar char="-"/>
              <a:defRPr sz="1200" kern="1200">
                <a:solidFill>
                  <a:srgbClr val="000000">
                    <a:alpha val="80000"/>
                  </a:srgbClr>
                </a:solidFill>
                <a:latin typeface="+mn-lt"/>
                <a:ea typeface="+mn-ea"/>
                <a:cs typeface="+mn-cs"/>
              </a:defRPr>
            </a:lvl3pPr>
            <a:lvl4pPr marL="714375" indent="-85725" algn="l" defTabSz="914400" rtl="0" eaLnBrk="1" latinLnBrk="0" hangingPunct="1">
              <a:lnSpc>
                <a:spcPct val="90000"/>
              </a:lnSpc>
              <a:spcBef>
                <a:spcPts val="500"/>
              </a:spcBef>
              <a:buFont typeface="Arial" panose="020B0604020202020204" pitchFamily="34" charset="0"/>
              <a:buChar char="•"/>
              <a:defRPr sz="1100" kern="1200">
                <a:solidFill>
                  <a:srgbClr val="000000">
                    <a:alpha val="80000"/>
                  </a:srgbClr>
                </a:solidFill>
                <a:latin typeface="+mn-lt"/>
                <a:ea typeface="+mn-ea"/>
                <a:cs typeface="+mn-cs"/>
              </a:defRPr>
            </a:lvl4pPr>
            <a:lvl5pPr marL="714375" indent="-85725" algn="l" defTabSz="914400" rtl="0" eaLnBrk="1" latinLnBrk="0" hangingPunct="1">
              <a:lnSpc>
                <a:spcPct val="90000"/>
              </a:lnSpc>
              <a:spcBef>
                <a:spcPts val="500"/>
              </a:spcBef>
              <a:buFont typeface="Arial" panose="020B0604020202020204" pitchFamily="34" charset="0"/>
              <a:buChar char="•"/>
              <a:defRPr sz="1100" kern="1200">
                <a:solidFill>
                  <a:srgbClr val="000000">
                    <a:alpha val="80000"/>
                  </a:srgb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fr-FR" sz="2400" b="0" i="0" u="none" strike="noStrike" kern="1200" cap="none" spc="0" normalizeH="0" baseline="0" noProof="0" dirty="0">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World </a:t>
            </a:r>
            <a:r>
              <a:rPr kumimoji="0" lang="fr-FR" sz="2400" b="0" i="0" u="none" strike="noStrike" kern="1200" cap="none" spc="0" normalizeH="0" baseline="0" noProof="0" dirty="0" err="1">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Health</a:t>
            </a:r>
            <a:r>
              <a:rPr kumimoji="0" lang="fr-FR" sz="2400" b="0" i="0" u="none" strike="noStrike" kern="1200" cap="none" spc="0" normalizeH="0" baseline="0" noProof="0" dirty="0">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2400" b="0" i="0" u="none" strike="noStrike" kern="1200" cap="none" spc="0" normalizeH="0" baseline="0" noProof="0" dirty="0" err="1">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Organization</a:t>
            </a:r>
            <a:r>
              <a:rPr kumimoji="0" lang="fr-FR" sz="2400" b="0" i="0" u="none" strike="noStrike" kern="1200" cap="none" spc="0" normalizeH="0" baseline="0" noProof="0" dirty="0">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 2020 guidelines on </a:t>
            </a:r>
            <a:r>
              <a:rPr kumimoji="0" lang="fr-FR" sz="2400" b="0" i="0" u="none" strike="noStrike" kern="1200" cap="none" spc="0" normalizeH="0" baseline="0" noProof="0" dirty="0" err="1">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physical</a:t>
            </a:r>
            <a:r>
              <a:rPr kumimoji="0" lang="fr-FR" sz="2400" b="0" i="0" u="none" strike="noStrike" kern="1200" cap="none" spc="0" normalizeH="0" baseline="0" noProof="0" dirty="0">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2400" b="0" i="0" u="none" strike="noStrike" kern="1200" cap="none" spc="0" normalizeH="0" baseline="0" noProof="0" dirty="0" err="1">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activity</a:t>
            </a:r>
            <a:r>
              <a:rPr kumimoji="0" lang="fr-FR" sz="2400" b="0" i="0" u="none" strike="noStrike" kern="1200" cap="none" spc="0" normalizeH="0" baseline="0" noProof="0" dirty="0">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 and </a:t>
            </a:r>
            <a:r>
              <a:rPr kumimoji="0" lang="fr-FR" sz="2400" b="0" i="0" u="none" strike="noStrike" kern="1200" cap="none" spc="0" normalizeH="0" baseline="0" noProof="0" dirty="0" err="1">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sedentary</a:t>
            </a:r>
            <a:r>
              <a:rPr kumimoji="0" lang="fr-FR" sz="2400" b="0" i="0" u="none" strike="noStrike" kern="1200" cap="none" spc="0" normalizeH="0" baseline="0" noProof="0" dirty="0">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2400" b="0" i="0" u="none" strike="noStrike" kern="1200" cap="none" spc="0" normalizeH="0" baseline="0" noProof="0" dirty="0" err="1">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behaviour</a:t>
            </a:r>
            <a:endParaRPr kumimoji="0" lang="fr-FR" sz="2400" b="0" i="0" u="none" strike="noStrike" kern="1200" cap="none" spc="0" normalizeH="0" baseline="0" noProof="0" dirty="0">
              <a:ln>
                <a:noFill/>
              </a:ln>
              <a:solidFill>
                <a:srgbClr val="1688AE"/>
              </a:solidFill>
              <a:effectLst/>
              <a:uLnTx/>
              <a:uFillTx/>
              <a:latin typeface="Calibri Light" panose="020F0302020204030204" pitchFamily="34" charset="0"/>
              <a:ea typeface="+mn-ea"/>
              <a:cs typeface="Calibri Light" panose="020F0302020204030204" pitchFamily="34" charset="0"/>
            </a:endParaRPr>
          </a:p>
        </p:txBody>
      </p:sp>
      <p:sp>
        <p:nvSpPr>
          <p:cNvPr id="44" name="ZoneTexte 43">
            <a:extLst>
              <a:ext uri="{FF2B5EF4-FFF2-40B4-BE49-F238E27FC236}">
                <a16:creationId xmlns:a16="http://schemas.microsoft.com/office/drawing/2014/main" id="{660CFA08-16DE-1466-F0E0-DD397CBD7BC4}"/>
              </a:ext>
            </a:extLst>
          </p:cNvPr>
          <p:cNvSpPr txBox="1"/>
          <p:nvPr/>
        </p:nvSpPr>
        <p:spPr>
          <a:xfrm>
            <a:off x="7429017" y="8439606"/>
            <a:ext cx="9807486" cy="492443"/>
          </a:xfrm>
          <a:prstGeom prst="rect">
            <a:avLst/>
          </a:prstGeom>
          <a:noFill/>
          <a:ln w="19050">
            <a:solidFill>
              <a:srgbClr val="1688AE"/>
            </a:solidFill>
            <a:prstDash val="sysDash"/>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600" b="0" i="0" u="none" strike="noStrike" kern="0" cap="none" spc="0" normalizeH="0" baseline="0" noProof="0" dirty="0">
                <a:ln>
                  <a:noFill/>
                </a:ln>
                <a:solidFill>
                  <a:srgbClr val="1688AE"/>
                </a:solidFill>
                <a:effectLst/>
                <a:uLnTx/>
                <a:uFillTx/>
              </a:rPr>
              <a:t>+ Recommandation forte : </a:t>
            </a:r>
            <a:r>
              <a:rPr kumimoji="0" lang="fr-FR" sz="2600" b="1" i="0" u="none" strike="noStrike" kern="0" cap="none" spc="0" normalizeH="0" baseline="0" noProof="0" dirty="0">
                <a:ln>
                  <a:noFill/>
                </a:ln>
                <a:solidFill>
                  <a:srgbClr val="1688AE"/>
                </a:solidFill>
                <a:effectLst/>
                <a:uLnTx/>
                <a:uFillTx/>
              </a:rPr>
              <a:t>limiter le temps de loisir devant les écrans</a:t>
            </a:r>
          </a:p>
        </p:txBody>
      </p:sp>
      <p:pic>
        <p:nvPicPr>
          <p:cNvPr id="45" name="Image 44">
            <a:extLst>
              <a:ext uri="{FF2B5EF4-FFF2-40B4-BE49-F238E27FC236}">
                <a16:creationId xmlns:a16="http://schemas.microsoft.com/office/drawing/2014/main" id="{9D8433BA-26A0-A2B9-1FE6-769BE1D1AB91}"/>
              </a:ext>
            </a:extLst>
          </p:cNvPr>
          <p:cNvPicPr>
            <a:picLocks noChangeAspect="1"/>
          </p:cNvPicPr>
          <p:nvPr/>
        </p:nvPicPr>
        <p:blipFill rotWithShape="1">
          <a:blip r:embed="rId3">
            <a:extLst>
              <a:ext uri="{28A0092B-C50C-407E-A947-70E740481C1C}">
                <a14:useLocalDpi xmlns:a14="http://schemas.microsoft.com/office/drawing/2010/main" val="0"/>
              </a:ext>
            </a:extLst>
          </a:blip>
          <a:srcRect l="11634" r="43739"/>
          <a:stretch/>
        </p:blipFill>
        <p:spPr>
          <a:xfrm>
            <a:off x="1468144" y="3851738"/>
            <a:ext cx="3761963" cy="4327374"/>
          </a:xfrm>
          <a:prstGeom prst="rect">
            <a:avLst/>
          </a:prstGeom>
        </p:spPr>
      </p:pic>
      <p:pic>
        <p:nvPicPr>
          <p:cNvPr id="46" name="Image 45">
            <a:extLst>
              <a:ext uri="{FF2B5EF4-FFF2-40B4-BE49-F238E27FC236}">
                <a16:creationId xmlns:a16="http://schemas.microsoft.com/office/drawing/2014/main" id="{8BDDD6C9-C3F8-6D8B-C82C-933CA45912C1}"/>
              </a:ext>
            </a:extLst>
          </p:cNvPr>
          <p:cNvPicPr>
            <a:picLocks noChangeAspect="1"/>
          </p:cNvPicPr>
          <p:nvPr/>
        </p:nvPicPr>
        <p:blipFill rotWithShape="1">
          <a:blip r:embed="rId3">
            <a:extLst>
              <a:ext uri="{28A0092B-C50C-407E-A947-70E740481C1C}">
                <a14:useLocalDpi xmlns:a14="http://schemas.microsoft.com/office/drawing/2010/main" val="0"/>
              </a:ext>
            </a:extLst>
          </a:blip>
          <a:srcRect l="55374"/>
          <a:stretch/>
        </p:blipFill>
        <p:spPr>
          <a:xfrm>
            <a:off x="13061068" y="3762838"/>
            <a:ext cx="3761963" cy="4327376"/>
          </a:xfrm>
          <a:prstGeom prst="rect">
            <a:avLst/>
          </a:prstGeom>
        </p:spPr>
      </p:pic>
      <p:grpSp>
        <p:nvGrpSpPr>
          <p:cNvPr id="56" name="Groupe 55">
            <a:extLst>
              <a:ext uri="{FF2B5EF4-FFF2-40B4-BE49-F238E27FC236}">
                <a16:creationId xmlns:a16="http://schemas.microsoft.com/office/drawing/2014/main" id="{4FAA5FB1-7442-24AA-A6C5-63478D955CD4}"/>
              </a:ext>
            </a:extLst>
          </p:cNvPr>
          <p:cNvGrpSpPr/>
          <p:nvPr/>
        </p:nvGrpSpPr>
        <p:grpSpPr>
          <a:xfrm>
            <a:off x="5618405" y="4264961"/>
            <a:ext cx="7052247" cy="3500928"/>
            <a:chOff x="5954623" y="5132778"/>
            <a:chExt cx="5930510" cy="2857500"/>
          </a:xfrm>
        </p:grpSpPr>
        <p:grpSp>
          <p:nvGrpSpPr>
            <p:cNvPr id="49" name="Groupe 48">
              <a:extLst>
                <a:ext uri="{FF2B5EF4-FFF2-40B4-BE49-F238E27FC236}">
                  <a16:creationId xmlns:a16="http://schemas.microsoft.com/office/drawing/2014/main" id="{9DA62F22-340C-EB40-7E79-19A51826AC8B}"/>
                </a:ext>
              </a:extLst>
            </p:cNvPr>
            <p:cNvGrpSpPr/>
            <p:nvPr/>
          </p:nvGrpSpPr>
          <p:grpSpPr>
            <a:xfrm>
              <a:off x="5954623" y="5132778"/>
              <a:ext cx="5930510" cy="2857500"/>
              <a:chOff x="1368193" y="2476500"/>
              <a:chExt cx="4633318" cy="2232474"/>
            </a:xfrm>
          </p:grpSpPr>
          <p:sp>
            <p:nvSpPr>
              <p:cNvPr id="52" name="Ellipse 51">
                <a:extLst>
                  <a:ext uri="{FF2B5EF4-FFF2-40B4-BE49-F238E27FC236}">
                    <a16:creationId xmlns:a16="http://schemas.microsoft.com/office/drawing/2014/main" id="{EC09C438-3DB5-9012-E6CE-99A260101700}"/>
                  </a:ext>
                </a:extLst>
              </p:cNvPr>
              <p:cNvSpPr>
                <a:spLocks noChangeAspect="1"/>
              </p:cNvSpPr>
              <p:nvPr/>
            </p:nvSpPr>
            <p:spPr>
              <a:xfrm>
                <a:off x="1444151" y="2544752"/>
                <a:ext cx="2096294" cy="2095972"/>
              </a:xfrm>
              <a:prstGeom prst="ellipse">
                <a:avLst/>
              </a:prstGeom>
              <a:solidFill>
                <a:srgbClr val="1688A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t" anchorCtr="0"/>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855086">
                  <a:lnSpc>
                    <a:spcPct val="90000"/>
                  </a:lnSpc>
                  <a:spcAft>
                    <a:spcPts val="566"/>
                  </a:spcAft>
                  <a:defRPr/>
                </a:pPr>
                <a:endParaRPr lang="fr-FR" sz="1800" spc="-50" dirty="0">
                  <a:solidFill>
                    <a:prstClr val="white"/>
                  </a:solidFill>
                  <a:latin typeface="Calibri"/>
                  <a:cs typeface="Calibri"/>
                </a:endParaRPr>
              </a:p>
            </p:txBody>
          </p:sp>
          <p:sp>
            <p:nvSpPr>
              <p:cNvPr id="50" name="Ellipse 11">
                <a:extLst>
                  <a:ext uri="{FF2B5EF4-FFF2-40B4-BE49-F238E27FC236}">
                    <a16:creationId xmlns:a16="http://schemas.microsoft.com/office/drawing/2014/main" id="{89C144D5-43D8-972A-A255-6E9251FEBCF5}"/>
                  </a:ext>
                </a:extLst>
              </p:cNvPr>
              <p:cNvSpPr>
                <a:spLocks noChangeAspect="1"/>
              </p:cNvSpPr>
              <p:nvPr/>
            </p:nvSpPr>
            <p:spPr>
              <a:xfrm>
                <a:off x="3836316" y="2544752"/>
                <a:ext cx="2096294" cy="2095972"/>
              </a:xfrm>
              <a:prstGeom prst="ellipse">
                <a:avLst/>
              </a:prstGeom>
              <a:solidFill>
                <a:srgbClr val="C27676"/>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t" anchorCtr="0"/>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855086">
                  <a:lnSpc>
                    <a:spcPct val="90000"/>
                  </a:lnSpc>
                  <a:spcAft>
                    <a:spcPts val="566"/>
                  </a:spcAft>
                  <a:defRPr/>
                </a:pPr>
                <a:endParaRPr lang="en-US" sz="1800" spc="-50" dirty="0">
                  <a:solidFill>
                    <a:prstClr val="white"/>
                  </a:solidFill>
                  <a:latin typeface="Calibri"/>
                  <a:cs typeface="Calibri"/>
                </a:endParaRPr>
              </a:p>
            </p:txBody>
          </p:sp>
          <p:sp>
            <p:nvSpPr>
              <p:cNvPr id="51" name="Ellipse 12">
                <a:extLst>
                  <a:ext uri="{FF2B5EF4-FFF2-40B4-BE49-F238E27FC236}">
                    <a16:creationId xmlns:a16="http://schemas.microsoft.com/office/drawing/2014/main" id="{ADB6176D-76D4-48E4-2A6A-9A7AA3963F1D}"/>
                  </a:ext>
                </a:extLst>
              </p:cNvPr>
              <p:cNvSpPr>
                <a:spLocks noChangeAspect="1"/>
              </p:cNvSpPr>
              <p:nvPr/>
            </p:nvSpPr>
            <p:spPr>
              <a:xfrm>
                <a:off x="3768696" y="2476500"/>
                <a:ext cx="2232815" cy="2232474"/>
              </a:xfrm>
              <a:prstGeom prst="ellipse">
                <a:avLst/>
              </a:prstGeom>
              <a:noFill/>
              <a:ln w="19050" cap="rnd" algn="ctr">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190" tIns="45597" rIns="91190" bIns="45597" rtlCol="0" anchor="ctr"/>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855086">
                  <a:defRPr/>
                </a:pPr>
                <a:endParaRPr lang="en-GB" sz="1896" dirty="0">
                  <a:solidFill>
                    <a:prstClr val="black"/>
                  </a:solidFill>
                  <a:latin typeface="Calibri"/>
                  <a:cs typeface="Calibri"/>
                </a:endParaRPr>
              </a:p>
            </p:txBody>
          </p:sp>
          <p:sp>
            <p:nvSpPr>
              <p:cNvPr id="53" name="Ellipse 12">
                <a:extLst>
                  <a:ext uri="{FF2B5EF4-FFF2-40B4-BE49-F238E27FC236}">
                    <a16:creationId xmlns:a16="http://schemas.microsoft.com/office/drawing/2014/main" id="{521D67BD-A477-E91D-F84B-BF4D17512241}"/>
                  </a:ext>
                </a:extLst>
              </p:cNvPr>
              <p:cNvSpPr>
                <a:spLocks noChangeAspect="1"/>
              </p:cNvSpPr>
              <p:nvPr/>
            </p:nvSpPr>
            <p:spPr>
              <a:xfrm>
                <a:off x="1368193" y="2476500"/>
                <a:ext cx="2232815" cy="2232474"/>
              </a:xfrm>
              <a:prstGeom prst="ellipse">
                <a:avLst/>
              </a:prstGeom>
              <a:noFill/>
              <a:ln w="19050" cap="rnd" algn="ctr">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190" tIns="45597" rIns="91190" bIns="45597" rtlCol="0" anchor="ctr"/>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855086">
                  <a:defRPr/>
                </a:pPr>
                <a:endParaRPr lang="en-GB" sz="1896" dirty="0">
                  <a:solidFill>
                    <a:prstClr val="black"/>
                  </a:solidFill>
                  <a:latin typeface="Calibri"/>
                  <a:cs typeface="Calibri"/>
                </a:endParaRPr>
              </a:p>
            </p:txBody>
          </p:sp>
        </p:grpSp>
        <p:sp>
          <p:nvSpPr>
            <p:cNvPr id="54" name="Espace réservé du contenu 3">
              <a:extLst>
                <a:ext uri="{FF2B5EF4-FFF2-40B4-BE49-F238E27FC236}">
                  <a16:creationId xmlns:a16="http://schemas.microsoft.com/office/drawing/2014/main" id="{C0B536FA-C0F8-2290-7D81-ED4A33442E46}"/>
                </a:ext>
              </a:extLst>
            </p:cNvPr>
            <p:cNvSpPr txBox="1">
              <a:spLocks/>
            </p:cNvSpPr>
            <p:nvPr/>
          </p:nvSpPr>
          <p:spPr>
            <a:xfrm>
              <a:off x="6071519" y="5928159"/>
              <a:ext cx="2683195" cy="1034152"/>
            </a:xfrm>
            <a:prstGeom prst="rect">
              <a:avLst/>
            </a:prstGeom>
          </p:spPr>
          <p:txBody>
            <a:bodyPr wrap="square">
              <a:spAutoFit/>
            </a:bodyPr>
            <a:lstStyle>
              <a:lvl1pPr marL="0" indent="0" algn="ctr" defTabSz="914400" rtl="0" eaLnBrk="1" latinLnBrk="0" hangingPunct="1">
                <a:lnSpc>
                  <a:spcPct val="90000"/>
                </a:lnSpc>
                <a:spcBef>
                  <a:spcPts val="1000"/>
                </a:spcBef>
                <a:spcAft>
                  <a:spcPts val="600"/>
                </a:spcAft>
                <a:buFontTx/>
                <a:buNone/>
                <a:defRPr sz="32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400"/>
                </a:spcAft>
                <a:buClr>
                  <a:srgbClr val="92C56E"/>
                </a:buClr>
                <a:buSzPct val="100000"/>
                <a:buFont typeface="Calibri" panose="020F0502020204030204" pitchFamily="34" charset="0"/>
                <a:buNone/>
                <a:defRPr sz="1400" kern="1200">
                  <a:solidFill>
                    <a:schemeClr val="bg1"/>
                  </a:solidFill>
                  <a:latin typeface="+mn-lt"/>
                  <a:ea typeface="+mn-ea"/>
                  <a:cs typeface="+mn-cs"/>
                </a:defRPr>
              </a:lvl2pPr>
              <a:lvl3pPr marL="447675" indent="-85725" algn="l" defTabSz="914400" rtl="0" eaLnBrk="1" latinLnBrk="0" hangingPunct="1">
                <a:lnSpc>
                  <a:spcPct val="90000"/>
                </a:lnSpc>
                <a:spcBef>
                  <a:spcPts val="500"/>
                </a:spcBef>
                <a:spcAft>
                  <a:spcPts val="400"/>
                </a:spcAft>
                <a:buClr>
                  <a:srgbClr val="000000"/>
                </a:buClr>
                <a:buFont typeface="Calibri" panose="020F0502020204030204" pitchFamily="34" charset="0"/>
                <a:buChar char="-"/>
                <a:defRPr sz="1200" kern="1200">
                  <a:solidFill>
                    <a:schemeClr val="bg1"/>
                  </a:solidFill>
                  <a:latin typeface="+mn-lt"/>
                  <a:ea typeface="+mn-ea"/>
                  <a:cs typeface="+mn-cs"/>
                </a:defRPr>
              </a:lvl3pPr>
              <a:lvl4pPr marL="714375" indent="-85725"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mn-lt"/>
                  <a:ea typeface="+mn-ea"/>
                  <a:cs typeface="+mn-cs"/>
                </a:defRPr>
              </a:lvl4pPr>
              <a:lvl5pPr marL="714375" indent="-85725"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Tx/>
                <a:buNone/>
                <a:tabLst/>
                <a:defRPr/>
              </a:pPr>
              <a:r>
                <a:rPr kumimoji="0" lang="fr-FR" sz="3500" b="0" i="0" u="none" strike="noStrike" kern="1200" cap="none" spc="0" normalizeH="0" baseline="0" noProof="0" dirty="0">
                  <a:ln>
                    <a:noFill/>
                  </a:ln>
                  <a:solidFill>
                    <a:srgbClr val="FFFFFF"/>
                  </a:solidFill>
                  <a:effectLst/>
                  <a:uLnTx/>
                  <a:uFillTx/>
                  <a:latin typeface="Calibri"/>
                  <a:ea typeface="+mn-ea"/>
                  <a:cs typeface="+mn-cs"/>
                </a:rPr>
                <a:t>60min/jour</a:t>
              </a:r>
            </a:p>
            <a:p>
              <a:pPr marL="0" marR="0" lvl="0" indent="0" algn="ctr" defTabSz="914400" rtl="0" eaLnBrk="1" fontAlgn="auto" latinLnBrk="0" hangingPunct="1">
                <a:lnSpc>
                  <a:spcPct val="90000"/>
                </a:lnSpc>
                <a:spcBef>
                  <a:spcPts val="1000"/>
                </a:spcBef>
                <a:spcAft>
                  <a:spcPts val="600"/>
                </a:spcAft>
                <a:buClrTx/>
                <a:buSzTx/>
                <a:buFontTx/>
                <a:buNone/>
                <a:tabLst/>
                <a:defRPr/>
              </a:pPr>
              <a:r>
                <a:rPr kumimoji="0" lang="fr-FR" sz="3500" b="1" i="0" u="none" strike="noStrike" kern="1200" cap="none" spc="0" normalizeH="0" baseline="0" noProof="0" dirty="0">
                  <a:ln>
                    <a:noFill/>
                  </a:ln>
                  <a:solidFill>
                    <a:srgbClr val="FFFFFF"/>
                  </a:solidFill>
                  <a:effectLst/>
                  <a:uLnTx/>
                  <a:uFillTx/>
                  <a:latin typeface="Calibri"/>
                  <a:ea typeface="+mn-ea"/>
                  <a:cs typeface="+mn-cs"/>
                </a:rPr>
                <a:t>AP modérée</a:t>
              </a:r>
            </a:p>
          </p:txBody>
        </p:sp>
        <p:sp>
          <p:nvSpPr>
            <p:cNvPr id="55" name="Espace réservé du contenu 4">
              <a:extLst>
                <a:ext uri="{FF2B5EF4-FFF2-40B4-BE49-F238E27FC236}">
                  <a16:creationId xmlns:a16="http://schemas.microsoft.com/office/drawing/2014/main" id="{071A75B3-8B2F-5F47-4165-9F1B1066A64C}"/>
                </a:ext>
              </a:extLst>
            </p:cNvPr>
            <p:cNvSpPr txBox="1">
              <a:spLocks/>
            </p:cNvSpPr>
            <p:nvPr/>
          </p:nvSpPr>
          <p:spPr>
            <a:xfrm>
              <a:off x="9074400" y="5803369"/>
              <a:ext cx="2683195" cy="1429809"/>
            </a:xfrm>
            <a:prstGeom prst="rect">
              <a:avLst/>
            </a:prstGeom>
          </p:spPr>
          <p:txBody>
            <a:bodyPr wrap="square">
              <a:spAutoFit/>
            </a:bodyPr>
            <a:lstStyle>
              <a:lvl1pPr marL="0" indent="0" algn="ctr" defTabSz="914400" rtl="0" eaLnBrk="1" latinLnBrk="0" hangingPunct="1">
                <a:lnSpc>
                  <a:spcPct val="90000"/>
                </a:lnSpc>
                <a:spcBef>
                  <a:spcPts val="1000"/>
                </a:spcBef>
                <a:spcAft>
                  <a:spcPts val="600"/>
                </a:spcAft>
                <a:buFontTx/>
                <a:buNone/>
                <a:defRPr sz="32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400"/>
                </a:spcAft>
                <a:buClr>
                  <a:srgbClr val="92C56E"/>
                </a:buClr>
                <a:buSzPct val="100000"/>
                <a:buFont typeface="Calibri" panose="020F0502020204030204" pitchFamily="34" charset="0"/>
                <a:buNone/>
                <a:defRPr sz="1400" kern="1200">
                  <a:solidFill>
                    <a:schemeClr val="bg1"/>
                  </a:solidFill>
                  <a:latin typeface="+mn-lt"/>
                  <a:ea typeface="+mn-ea"/>
                  <a:cs typeface="+mn-cs"/>
                </a:defRPr>
              </a:lvl2pPr>
              <a:lvl3pPr marL="447675" indent="-85725" algn="l" defTabSz="914400" rtl="0" eaLnBrk="1" latinLnBrk="0" hangingPunct="1">
                <a:lnSpc>
                  <a:spcPct val="90000"/>
                </a:lnSpc>
                <a:spcBef>
                  <a:spcPts val="500"/>
                </a:spcBef>
                <a:spcAft>
                  <a:spcPts val="400"/>
                </a:spcAft>
                <a:buClr>
                  <a:srgbClr val="000000"/>
                </a:buClr>
                <a:buFont typeface="Calibri" panose="020F0502020204030204" pitchFamily="34" charset="0"/>
                <a:buChar char="-"/>
                <a:defRPr sz="1200" kern="1200">
                  <a:solidFill>
                    <a:schemeClr val="bg1"/>
                  </a:solidFill>
                  <a:latin typeface="+mn-lt"/>
                  <a:ea typeface="+mn-ea"/>
                  <a:cs typeface="+mn-cs"/>
                </a:defRPr>
              </a:lvl3pPr>
              <a:lvl4pPr marL="714375" indent="-85725"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mn-lt"/>
                  <a:ea typeface="+mn-ea"/>
                  <a:cs typeface="+mn-cs"/>
                </a:defRPr>
              </a:lvl4pPr>
              <a:lvl5pPr marL="714375" indent="-85725"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Tx/>
                <a:buNone/>
                <a:tabLst/>
                <a:defRPr/>
              </a:pPr>
              <a:r>
                <a:rPr kumimoji="0" lang="fr-FR" sz="3500" b="0" i="0" u="none" strike="noStrike" kern="1200" cap="none" spc="0" normalizeH="0" baseline="0" noProof="0" dirty="0">
                  <a:ln>
                    <a:noFill/>
                  </a:ln>
                  <a:solidFill>
                    <a:srgbClr val="FFFFFF"/>
                  </a:solidFill>
                  <a:effectLst/>
                  <a:uLnTx/>
                  <a:uFillTx/>
                  <a:latin typeface="Calibri"/>
                  <a:ea typeface="+mn-ea"/>
                  <a:cs typeface="+mn-cs"/>
                </a:rPr>
                <a:t>min 3x/</a:t>
              </a:r>
              <a:r>
                <a:rPr kumimoji="0" lang="fr-FR" sz="3500" b="0" i="0" u="none" strike="noStrike" kern="1200" cap="none" spc="0" normalizeH="0" baseline="0" noProof="0" dirty="0" err="1">
                  <a:ln>
                    <a:noFill/>
                  </a:ln>
                  <a:solidFill>
                    <a:srgbClr val="FFFFFF"/>
                  </a:solidFill>
                  <a:effectLst/>
                  <a:uLnTx/>
                  <a:uFillTx/>
                  <a:latin typeface="Calibri"/>
                  <a:ea typeface="+mn-ea"/>
                  <a:cs typeface="+mn-cs"/>
                </a:rPr>
                <a:t>sem</a:t>
              </a:r>
              <a:endParaRPr kumimoji="0" lang="fr-FR" sz="35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90000"/>
                </a:lnSpc>
                <a:spcBef>
                  <a:spcPts val="1000"/>
                </a:spcBef>
                <a:spcAft>
                  <a:spcPts val="600"/>
                </a:spcAft>
                <a:buClrTx/>
                <a:buSzTx/>
                <a:buFontTx/>
                <a:buNone/>
                <a:tabLst/>
                <a:defRPr/>
              </a:pPr>
              <a:r>
                <a:rPr kumimoji="0" lang="fr-FR" sz="3500" b="1" i="0" u="none" strike="noStrike" kern="1200" cap="none" spc="0" normalizeH="0" baseline="0" noProof="0" dirty="0">
                  <a:ln>
                    <a:noFill/>
                  </a:ln>
                  <a:solidFill>
                    <a:srgbClr val="FFFFFF"/>
                  </a:solidFill>
                  <a:effectLst/>
                  <a:uLnTx/>
                  <a:uFillTx/>
                  <a:latin typeface="Calibri"/>
                  <a:ea typeface="+mn-ea"/>
                  <a:cs typeface="+mn-cs"/>
                </a:rPr>
                <a:t>AP </a:t>
              </a:r>
              <a:br>
                <a:rPr kumimoji="0" lang="fr-FR" sz="3500" b="1" i="0" u="none" strike="noStrike" kern="1200" cap="none" spc="0" normalizeH="0" baseline="0" noProof="0" dirty="0">
                  <a:ln>
                    <a:noFill/>
                  </a:ln>
                  <a:solidFill>
                    <a:srgbClr val="FFFFFF"/>
                  </a:solidFill>
                  <a:effectLst/>
                  <a:uLnTx/>
                  <a:uFillTx/>
                  <a:latin typeface="Calibri"/>
                  <a:ea typeface="+mn-ea"/>
                  <a:cs typeface="+mn-cs"/>
                </a:rPr>
              </a:br>
              <a:r>
                <a:rPr kumimoji="0" lang="fr-FR" sz="3500" b="1" i="0" u="none" strike="noStrike" kern="1200" cap="none" spc="0" normalizeH="0" baseline="0" noProof="0" dirty="0">
                  <a:ln>
                    <a:noFill/>
                  </a:ln>
                  <a:solidFill>
                    <a:srgbClr val="FFFFFF"/>
                  </a:solidFill>
                  <a:effectLst/>
                  <a:uLnTx/>
                  <a:uFillTx/>
                  <a:latin typeface="Calibri"/>
                  <a:ea typeface="+mn-ea"/>
                  <a:cs typeface="+mn-cs"/>
                </a:rPr>
                <a:t>INTENSE</a:t>
              </a:r>
            </a:p>
          </p:txBody>
        </p:sp>
      </p:grpSp>
    </p:spTree>
    <p:extLst>
      <p:ext uri="{BB962C8B-B14F-4D97-AF65-F5344CB8AC3E}">
        <p14:creationId xmlns:p14="http://schemas.microsoft.com/office/powerpoint/2010/main" val="1545167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A04003D-D487-4443-FE1E-7DFD3AE45A62}"/>
              </a:ext>
            </a:extLst>
          </p:cNvPr>
          <p:cNvSpPr>
            <a:spLocks noGrp="1"/>
          </p:cNvSpPr>
          <p:nvPr>
            <p:ph idx="4294967295"/>
          </p:nvPr>
        </p:nvSpPr>
        <p:spPr>
          <a:xfrm>
            <a:off x="3818149" y="5082194"/>
            <a:ext cx="3263956" cy="1200329"/>
          </a:xfrm>
          <a:prstGeom prst="rect">
            <a:avLst/>
          </a:prstGeom>
        </p:spPr>
        <p:txBody>
          <a:bodyPr/>
          <a:lstStyle/>
          <a:p>
            <a:pPr marL="0" indent="0" algn="ctr">
              <a:buNone/>
            </a:pPr>
            <a:r>
              <a:rPr lang="fr-FR" sz="3600" dirty="0">
                <a:solidFill>
                  <a:schemeClr val="bg1"/>
                </a:solidFill>
              </a:rPr>
              <a:t>2h30 à 5h/</a:t>
            </a:r>
            <a:r>
              <a:rPr lang="fr-FR" sz="3600" dirty="0" err="1">
                <a:solidFill>
                  <a:schemeClr val="bg1"/>
                </a:solidFill>
              </a:rPr>
              <a:t>sem</a:t>
            </a:r>
            <a:r>
              <a:rPr lang="fr-FR" sz="3600" dirty="0">
                <a:solidFill>
                  <a:schemeClr val="bg1"/>
                </a:solidFill>
              </a:rPr>
              <a:t> AP modérée</a:t>
            </a:r>
          </a:p>
        </p:txBody>
      </p:sp>
      <p:sp>
        <p:nvSpPr>
          <p:cNvPr id="5" name="Espace réservé du contenu 4">
            <a:extLst>
              <a:ext uri="{FF2B5EF4-FFF2-40B4-BE49-F238E27FC236}">
                <a16:creationId xmlns:a16="http://schemas.microsoft.com/office/drawing/2014/main" id="{F4AC98A3-4B8D-498F-CA93-18AF967563B9}"/>
              </a:ext>
            </a:extLst>
          </p:cNvPr>
          <p:cNvSpPr>
            <a:spLocks noGrp="1"/>
          </p:cNvSpPr>
          <p:nvPr>
            <p:ph idx="4294967295"/>
          </p:nvPr>
        </p:nvSpPr>
        <p:spPr>
          <a:xfrm>
            <a:off x="7559787" y="4692087"/>
            <a:ext cx="3263956" cy="1980542"/>
          </a:xfrm>
          <a:prstGeom prst="rect">
            <a:avLst/>
          </a:prstGeom>
        </p:spPr>
        <p:txBody>
          <a:bodyPr/>
          <a:lstStyle/>
          <a:p>
            <a:pPr marL="0" indent="0" algn="ctr">
              <a:buNone/>
            </a:pPr>
            <a:r>
              <a:rPr lang="fr-FR" sz="3600" dirty="0">
                <a:solidFill>
                  <a:schemeClr val="bg1"/>
                </a:solidFill>
              </a:rPr>
              <a:t>Renforcement musculaire</a:t>
            </a:r>
          </a:p>
          <a:p>
            <a:pPr marL="0" indent="0" algn="ctr">
              <a:buNone/>
            </a:pPr>
            <a:r>
              <a:rPr lang="fr-FR" sz="3600" dirty="0">
                <a:solidFill>
                  <a:schemeClr val="bg1"/>
                </a:solidFill>
              </a:rPr>
              <a:t>Min 2x/</a:t>
            </a:r>
            <a:r>
              <a:rPr lang="fr-FR" sz="3600" dirty="0" err="1">
                <a:solidFill>
                  <a:schemeClr val="bg1"/>
                </a:solidFill>
              </a:rPr>
              <a:t>sem</a:t>
            </a:r>
            <a:endParaRPr lang="fr-FR" sz="3600" dirty="0">
              <a:solidFill>
                <a:schemeClr val="bg1"/>
              </a:solidFill>
            </a:endParaRPr>
          </a:p>
        </p:txBody>
      </p:sp>
      <p:sp>
        <p:nvSpPr>
          <p:cNvPr id="6" name="Espace réservé du contenu 5">
            <a:extLst>
              <a:ext uri="{FF2B5EF4-FFF2-40B4-BE49-F238E27FC236}">
                <a16:creationId xmlns:a16="http://schemas.microsoft.com/office/drawing/2014/main" id="{521DFB14-0994-6E88-414B-CFABE6F2EE3E}"/>
              </a:ext>
            </a:extLst>
          </p:cNvPr>
          <p:cNvSpPr>
            <a:spLocks noGrp="1"/>
          </p:cNvSpPr>
          <p:nvPr>
            <p:ph idx="4294967295"/>
          </p:nvPr>
        </p:nvSpPr>
        <p:spPr>
          <a:xfrm>
            <a:off x="11206953" y="4484182"/>
            <a:ext cx="3263956" cy="3314754"/>
          </a:xfrm>
          <a:prstGeom prst="rect">
            <a:avLst/>
          </a:prstGeom>
        </p:spPr>
        <p:txBody>
          <a:bodyPr/>
          <a:lstStyle/>
          <a:p>
            <a:pPr marL="0" indent="0" algn="ctr">
              <a:buNone/>
            </a:pPr>
            <a:r>
              <a:rPr lang="fr-FR" sz="3600" dirty="0">
                <a:solidFill>
                  <a:schemeClr val="bg1"/>
                </a:solidFill>
              </a:rPr>
              <a:t>1h15 à 2h30/</a:t>
            </a:r>
            <a:r>
              <a:rPr lang="fr-FR" sz="3600" dirty="0" err="1">
                <a:solidFill>
                  <a:schemeClr val="bg1"/>
                </a:solidFill>
              </a:rPr>
              <a:t>sem</a:t>
            </a:r>
            <a:r>
              <a:rPr lang="fr-FR" sz="3600" dirty="0">
                <a:solidFill>
                  <a:schemeClr val="bg1"/>
                </a:solidFill>
              </a:rPr>
              <a:t> </a:t>
            </a:r>
            <a:br>
              <a:rPr lang="fr-FR" sz="3600" dirty="0">
                <a:solidFill>
                  <a:schemeClr val="bg1"/>
                </a:solidFill>
              </a:rPr>
            </a:br>
            <a:r>
              <a:rPr lang="fr-FR" sz="3600" dirty="0">
                <a:solidFill>
                  <a:schemeClr val="bg1"/>
                </a:solidFill>
              </a:rPr>
              <a:t>AP </a:t>
            </a:r>
          </a:p>
          <a:p>
            <a:pPr marL="0" indent="0" algn="ctr">
              <a:buNone/>
            </a:pPr>
            <a:r>
              <a:rPr lang="fr-FR" sz="3600" dirty="0">
                <a:solidFill>
                  <a:schemeClr val="bg1"/>
                </a:solidFill>
              </a:rPr>
              <a:t>INTENSE</a:t>
            </a:r>
          </a:p>
          <a:p>
            <a:pPr marL="0" indent="0">
              <a:buNone/>
            </a:pPr>
            <a:endParaRPr lang="fr-FR" sz="3600" dirty="0">
              <a:solidFill>
                <a:schemeClr val="bg1"/>
              </a:solidFill>
            </a:endParaRPr>
          </a:p>
        </p:txBody>
      </p:sp>
      <p:pic>
        <p:nvPicPr>
          <p:cNvPr id="7" name="Google Shape;307;p54">
            <a:extLst>
              <a:ext uri="{FF2B5EF4-FFF2-40B4-BE49-F238E27FC236}">
                <a16:creationId xmlns:a16="http://schemas.microsoft.com/office/drawing/2014/main" id="{563521DF-0E69-8835-1249-9AA02789FF6A}"/>
              </a:ext>
            </a:extLst>
          </p:cNvPr>
          <p:cNvPicPr preferRelativeResize="0"/>
          <p:nvPr/>
        </p:nvPicPr>
        <p:blipFill>
          <a:blip r:embed="rId2">
            <a:alphaModFix/>
          </a:blip>
          <a:stretch>
            <a:fillRect/>
          </a:stretch>
        </p:blipFill>
        <p:spPr>
          <a:xfrm>
            <a:off x="0" y="0"/>
            <a:ext cx="18289058" cy="852721"/>
          </a:xfrm>
          <a:prstGeom prst="rect">
            <a:avLst/>
          </a:prstGeom>
          <a:noFill/>
          <a:ln>
            <a:noFill/>
          </a:ln>
        </p:spPr>
      </p:pic>
      <p:cxnSp>
        <p:nvCxnSpPr>
          <p:cNvPr id="12" name="Google Shape;865;p51">
            <a:extLst>
              <a:ext uri="{FF2B5EF4-FFF2-40B4-BE49-F238E27FC236}">
                <a16:creationId xmlns:a16="http://schemas.microsoft.com/office/drawing/2014/main" id="{D2FCBB70-45CE-7C87-A45C-A513EA96A29A}"/>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sp>
        <p:nvSpPr>
          <p:cNvPr id="13" name="Espace réservé du texte 2">
            <a:extLst>
              <a:ext uri="{FF2B5EF4-FFF2-40B4-BE49-F238E27FC236}">
                <a16:creationId xmlns:a16="http://schemas.microsoft.com/office/drawing/2014/main" id="{A35223BE-39BA-E0AA-79C3-BD6F78DCB7F3}"/>
              </a:ext>
            </a:extLst>
          </p:cNvPr>
          <p:cNvSpPr txBox="1">
            <a:spLocks/>
          </p:cNvSpPr>
          <p:nvPr/>
        </p:nvSpPr>
        <p:spPr>
          <a:xfrm>
            <a:off x="3818149" y="2489652"/>
            <a:ext cx="10652760" cy="955611"/>
          </a:xfrm>
          <a:prstGeom prst="rect">
            <a:avLst/>
          </a:prstGeom>
        </p:spPr>
        <p:txBody>
          <a:bodyPr anchor="b"/>
          <a:lstStyle>
            <a:lvl1pPr marL="0" indent="0" algn="ctr" defTabSz="914400" rtl="0" eaLnBrk="1" latinLnBrk="0" hangingPunct="1">
              <a:lnSpc>
                <a:spcPct val="90000"/>
              </a:lnSpc>
              <a:spcBef>
                <a:spcPts val="1000"/>
              </a:spcBef>
              <a:buFontTx/>
              <a:buNone/>
              <a:defRPr sz="3000" b="0" i="0" kern="1200">
                <a:solidFill>
                  <a:srgbClr val="1688AE"/>
                </a:solidFill>
                <a:latin typeface="Calibri Light" panose="020F0302020204030204" pitchFamily="34" charset="0"/>
                <a:ea typeface="+mn-ea"/>
                <a:cs typeface="Calibri Light" panose="020F0302020204030204" pitchFamily="34" charset="0"/>
              </a:defRPr>
            </a:lvl1pPr>
            <a:lvl2pPr marL="180975" indent="-180975" algn="l" defTabSz="914400" rtl="0" eaLnBrk="1" latinLnBrk="0" hangingPunct="1">
              <a:lnSpc>
                <a:spcPct val="90000"/>
              </a:lnSpc>
              <a:spcBef>
                <a:spcPts val="500"/>
              </a:spcBef>
              <a:buClr>
                <a:srgbClr val="92C56E"/>
              </a:buClr>
              <a:buSzPct val="100000"/>
              <a:buFont typeface="Calibri" panose="020F0502020204030204" pitchFamily="34" charset="0"/>
              <a:buChar char="•"/>
              <a:defRPr sz="1400" kern="1200">
                <a:solidFill>
                  <a:srgbClr val="000000">
                    <a:alpha val="80000"/>
                  </a:srgbClr>
                </a:solidFill>
                <a:latin typeface="+mn-lt"/>
                <a:ea typeface="+mn-ea"/>
                <a:cs typeface="+mn-cs"/>
              </a:defRPr>
            </a:lvl2pPr>
            <a:lvl3pPr marL="447675" indent="-85725" algn="l" defTabSz="914400" rtl="0" eaLnBrk="1" latinLnBrk="0" hangingPunct="1">
              <a:lnSpc>
                <a:spcPct val="90000"/>
              </a:lnSpc>
              <a:spcBef>
                <a:spcPts val="500"/>
              </a:spcBef>
              <a:buClr>
                <a:srgbClr val="000000"/>
              </a:buClr>
              <a:buFont typeface="Calibri" panose="020F0502020204030204" pitchFamily="34" charset="0"/>
              <a:buChar char="-"/>
              <a:defRPr sz="1200" kern="1200">
                <a:solidFill>
                  <a:srgbClr val="000000">
                    <a:alpha val="80000"/>
                  </a:srgbClr>
                </a:solidFill>
                <a:latin typeface="+mn-lt"/>
                <a:ea typeface="+mn-ea"/>
                <a:cs typeface="+mn-cs"/>
              </a:defRPr>
            </a:lvl3pPr>
            <a:lvl4pPr marL="714375" indent="-85725" algn="l" defTabSz="914400" rtl="0" eaLnBrk="1" latinLnBrk="0" hangingPunct="1">
              <a:lnSpc>
                <a:spcPct val="90000"/>
              </a:lnSpc>
              <a:spcBef>
                <a:spcPts val="500"/>
              </a:spcBef>
              <a:buFont typeface="Arial" panose="020B0604020202020204" pitchFamily="34" charset="0"/>
              <a:buChar char="•"/>
              <a:defRPr sz="1100" kern="1200">
                <a:solidFill>
                  <a:srgbClr val="000000">
                    <a:alpha val="80000"/>
                  </a:srgbClr>
                </a:solidFill>
                <a:latin typeface="+mn-lt"/>
                <a:ea typeface="+mn-ea"/>
                <a:cs typeface="+mn-cs"/>
              </a:defRPr>
            </a:lvl4pPr>
            <a:lvl5pPr marL="714375" indent="-85725" algn="l" defTabSz="914400" rtl="0" eaLnBrk="1" latinLnBrk="0" hangingPunct="1">
              <a:lnSpc>
                <a:spcPct val="90000"/>
              </a:lnSpc>
              <a:spcBef>
                <a:spcPts val="500"/>
              </a:spcBef>
              <a:buFont typeface="Arial" panose="020B0604020202020204" pitchFamily="34" charset="0"/>
              <a:buChar char="•"/>
              <a:defRPr sz="1100" kern="1200">
                <a:solidFill>
                  <a:srgbClr val="000000">
                    <a:alpha val="80000"/>
                  </a:srgb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fr-FR" sz="2400" b="0" i="0" u="none" strike="noStrike" kern="1200" cap="none" spc="0" normalizeH="0" baseline="0" noProof="0" dirty="0">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World </a:t>
            </a:r>
            <a:r>
              <a:rPr kumimoji="0" lang="fr-FR" sz="2400" b="0" i="0" u="none" strike="noStrike" kern="1200" cap="none" spc="0" normalizeH="0" baseline="0" noProof="0" dirty="0" err="1">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Health</a:t>
            </a:r>
            <a:r>
              <a:rPr kumimoji="0" lang="fr-FR" sz="2400" b="0" i="0" u="none" strike="noStrike" kern="1200" cap="none" spc="0" normalizeH="0" baseline="0" noProof="0" dirty="0">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2400" b="0" i="0" u="none" strike="noStrike" kern="1200" cap="none" spc="0" normalizeH="0" baseline="0" noProof="0" dirty="0" err="1">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Organization</a:t>
            </a:r>
            <a:r>
              <a:rPr kumimoji="0" lang="fr-FR" sz="2400" b="0" i="0" u="none" strike="noStrike" kern="1200" cap="none" spc="0" normalizeH="0" baseline="0" noProof="0" dirty="0">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 2020 guidelines on </a:t>
            </a:r>
            <a:r>
              <a:rPr kumimoji="0" lang="fr-FR" sz="2400" b="0" i="0" u="none" strike="noStrike" kern="1200" cap="none" spc="0" normalizeH="0" baseline="0" noProof="0" dirty="0" err="1">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physical</a:t>
            </a:r>
            <a:r>
              <a:rPr kumimoji="0" lang="fr-FR" sz="2400" b="0" i="0" u="none" strike="noStrike" kern="1200" cap="none" spc="0" normalizeH="0" baseline="0" noProof="0" dirty="0">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2400" b="0" i="0" u="none" strike="noStrike" kern="1200" cap="none" spc="0" normalizeH="0" baseline="0" noProof="0" dirty="0" err="1">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activity</a:t>
            </a:r>
            <a:r>
              <a:rPr kumimoji="0" lang="fr-FR" sz="2400" b="0" i="0" u="none" strike="noStrike" kern="1200" cap="none" spc="0" normalizeH="0" baseline="0" noProof="0" dirty="0">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 and </a:t>
            </a:r>
            <a:r>
              <a:rPr kumimoji="0" lang="fr-FR" sz="2400" b="0" i="0" u="none" strike="noStrike" kern="1200" cap="none" spc="0" normalizeH="0" baseline="0" noProof="0" dirty="0" err="1">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sedentary</a:t>
            </a:r>
            <a:r>
              <a:rPr kumimoji="0" lang="fr-FR" sz="2400" b="0" i="0" u="none" strike="noStrike" kern="1200" cap="none" spc="0" normalizeH="0" baseline="0" noProof="0" dirty="0">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2400" b="0" i="0" u="none" strike="noStrike" kern="1200" cap="none" spc="0" normalizeH="0" baseline="0" noProof="0" dirty="0" err="1">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behaviour</a:t>
            </a:r>
            <a:endParaRPr kumimoji="0" lang="fr-FR" sz="2400" b="0" i="0" u="none" strike="noStrike" kern="1200" cap="none" spc="0" normalizeH="0" baseline="0" noProof="0" dirty="0">
              <a:ln>
                <a:noFill/>
              </a:ln>
              <a:solidFill>
                <a:srgbClr val="1688AE"/>
              </a:solidFill>
              <a:effectLst/>
              <a:uLnTx/>
              <a:uFillTx/>
              <a:latin typeface="Calibri Light" panose="020F0302020204030204" pitchFamily="34" charset="0"/>
              <a:ea typeface="+mn-ea"/>
              <a:cs typeface="Calibri Light" panose="020F0302020204030204" pitchFamily="34" charset="0"/>
            </a:endParaRPr>
          </a:p>
        </p:txBody>
      </p:sp>
      <p:sp>
        <p:nvSpPr>
          <p:cNvPr id="14" name="Rectangle 13">
            <a:extLst>
              <a:ext uri="{FF2B5EF4-FFF2-40B4-BE49-F238E27FC236}">
                <a16:creationId xmlns:a16="http://schemas.microsoft.com/office/drawing/2014/main" id="{34664C4A-B327-CB6D-314E-0202A865AF8D}"/>
              </a:ext>
            </a:extLst>
          </p:cNvPr>
          <p:cNvSpPr/>
          <p:nvPr/>
        </p:nvSpPr>
        <p:spPr>
          <a:xfrm>
            <a:off x="1016060" y="1751513"/>
            <a:ext cx="16256939" cy="420564"/>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133" b="0" i="1" u="none" strike="noStrike" kern="1200" cap="none" spc="0" normalizeH="0" baseline="0" noProof="0" dirty="0">
                <a:ln>
                  <a:noFill/>
                </a:ln>
                <a:solidFill>
                  <a:srgbClr val="1688AE"/>
                </a:solidFill>
                <a:effectLst/>
                <a:uLnTx/>
                <a:uFillTx/>
                <a:latin typeface="Arial" panose="020B0604020202020204" pitchFamily="34" charset="0"/>
                <a:ea typeface="+mn-ea"/>
                <a:cs typeface="Arial" panose="020B0604020202020204" pitchFamily="34" charset="0"/>
              </a:rPr>
              <a:t>Recommandations 18-64 ans</a:t>
            </a:r>
          </a:p>
        </p:txBody>
      </p:sp>
    </p:spTree>
    <p:extLst>
      <p:ext uri="{BB962C8B-B14F-4D97-AF65-F5344CB8AC3E}">
        <p14:creationId xmlns:p14="http://schemas.microsoft.com/office/powerpoint/2010/main" val="3631371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2">
            <a:alphaModFix/>
          </a:blip>
          <a:stretch>
            <a:fillRect/>
          </a:stretch>
        </p:blipFill>
        <p:spPr>
          <a:xfrm>
            <a:off x="0" y="0"/>
            <a:ext cx="18289058" cy="852721"/>
          </a:xfrm>
          <a:prstGeom prst="rect">
            <a:avLst/>
          </a:prstGeom>
          <a:noFill/>
          <a:ln>
            <a:noFill/>
          </a:ln>
        </p:spPr>
      </p:pic>
      <p:sp>
        <p:nvSpPr>
          <p:cNvPr id="2" name="Titre 4">
            <a:extLst>
              <a:ext uri="{FF2B5EF4-FFF2-40B4-BE49-F238E27FC236}">
                <a16:creationId xmlns:a16="http://schemas.microsoft.com/office/drawing/2014/main" id="{E4816B50-D06F-08B0-064A-8913CC188323}"/>
              </a:ext>
            </a:extLst>
          </p:cNvPr>
          <p:cNvSpPr txBox="1">
            <a:spLocks/>
          </p:cNvSpPr>
          <p:nvPr/>
        </p:nvSpPr>
        <p:spPr>
          <a:xfrm>
            <a:off x="1356623" y="1007645"/>
            <a:ext cx="15575815" cy="852721"/>
          </a:xfrm>
          <a:prstGeom prst="rect">
            <a:avLst/>
          </a:prstGeom>
        </p:spPr>
        <p:txBody>
          <a:bodyPr/>
          <a:lstStyle>
            <a:lvl1pPr algn="ctr" defTabSz="1371600" rtl="0" eaLnBrk="1" latinLnBrk="0" hangingPunct="1">
              <a:spcBef>
                <a:spcPct val="0"/>
              </a:spcBef>
              <a:buNone/>
              <a:defRPr sz="6600" kern="1200">
                <a:solidFill>
                  <a:schemeClr val="tx1"/>
                </a:solidFill>
                <a:latin typeface="+mj-lt"/>
                <a:ea typeface="+mj-ea"/>
                <a:cs typeface="+mj-cs"/>
              </a:defRPr>
            </a:lvl1pPr>
          </a:lstStyle>
          <a:p>
            <a:pPr marL="0" marR="0" lvl="0" indent="0" algn="ctr" defTabSz="1371600" rtl="0" eaLnBrk="1" fontAlgn="auto" latinLnBrk="0" hangingPunct="1">
              <a:lnSpc>
                <a:spcPct val="100000"/>
              </a:lnSpc>
              <a:spcBef>
                <a:spcPct val="0"/>
              </a:spcBef>
              <a:spcAft>
                <a:spcPts val="0"/>
              </a:spcAft>
              <a:buClrTx/>
              <a:buSzTx/>
              <a:buFontTx/>
              <a:buNone/>
              <a:tabLst/>
              <a:defRPr/>
            </a:pPr>
            <a:r>
              <a:rPr kumimoji="0" lang="fr-FR" sz="4000" b="1" i="0" u="none" strike="noStrike" kern="1200" cap="none" spc="0" normalizeH="0" baseline="0" noProof="0" dirty="0">
                <a:ln>
                  <a:noFill/>
                </a:ln>
                <a:solidFill>
                  <a:srgbClr val="1688AE"/>
                </a:solidFill>
                <a:effectLst/>
                <a:uLnTx/>
                <a:uFillTx/>
                <a:latin typeface="Calibri Light" panose="020F0302020204030204" pitchFamily="34" charset="0"/>
                <a:ea typeface="+mj-ea"/>
                <a:cs typeface="Calibri Light" panose="020F0302020204030204" pitchFamily="34" charset="0"/>
              </a:rPr>
              <a:t>LA SANTÉ PAR LE SPORT</a:t>
            </a:r>
          </a:p>
        </p:txBody>
      </p:sp>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133" b="0" i="1" u="none" strike="noStrike" kern="1200" cap="none" spc="0" normalizeH="0" baseline="0" noProof="0" dirty="0">
                <a:ln>
                  <a:noFill/>
                </a:ln>
                <a:solidFill>
                  <a:srgbClr val="1688AE"/>
                </a:solidFill>
                <a:effectLst/>
                <a:uLnTx/>
                <a:uFillTx/>
                <a:latin typeface="Arial" panose="020B0604020202020204" pitchFamily="34" charset="0"/>
                <a:ea typeface="+mn-ea"/>
                <a:cs typeface="Arial" panose="020B0604020202020204" pitchFamily="34" charset="0"/>
              </a:rPr>
              <a:t>Recommandations à partir de 65 ans</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sp>
        <p:nvSpPr>
          <p:cNvPr id="15" name="Espace réservé du contenu 3">
            <a:extLst>
              <a:ext uri="{FF2B5EF4-FFF2-40B4-BE49-F238E27FC236}">
                <a16:creationId xmlns:a16="http://schemas.microsoft.com/office/drawing/2014/main" id="{9B504C03-5218-09D9-689E-863180241767}"/>
              </a:ext>
            </a:extLst>
          </p:cNvPr>
          <p:cNvSpPr txBox="1">
            <a:spLocks/>
          </p:cNvSpPr>
          <p:nvPr/>
        </p:nvSpPr>
        <p:spPr>
          <a:xfrm>
            <a:off x="2387783" y="4951324"/>
            <a:ext cx="2175593" cy="1460913"/>
          </a:xfrm>
          <a:prstGeom prst="rect">
            <a:avLst/>
          </a:prstGeom>
        </p:spPr>
        <p:txBody>
          <a:bodyPr wrap="square">
            <a:spAutoFit/>
          </a:bodyPr>
          <a:lstStyle>
            <a:lvl1pPr marL="0" indent="0" algn="ctr" defTabSz="914400" rtl="0" eaLnBrk="1" latinLnBrk="0" hangingPunct="1">
              <a:lnSpc>
                <a:spcPct val="90000"/>
              </a:lnSpc>
              <a:spcBef>
                <a:spcPts val="1000"/>
              </a:spcBef>
              <a:spcAft>
                <a:spcPts val="600"/>
              </a:spcAft>
              <a:buFontTx/>
              <a:buNone/>
              <a:defRPr sz="32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400"/>
              </a:spcAft>
              <a:buClr>
                <a:srgbClr val="92C56E"/>
              </a:buClr>
              <a:buSzPct val="100000"/>
              <a:buFont typeface="Calibri" panose="020F0502020204030204" pitchFamily="34" charset="0"/>
              <a:buNone/>
              <a:defRPr sz="1400" kern="1200">
                <a:solidFill>
                  <a:schemeClr val="bg1"/>
                </a:solidFill>
                <a:latin typeface="+mn-lt"/>
                <a:ea typeface="+mn-ea"/>
                <a:cs typeface="+mn-cs"/>
              </a:defRPr>
            </a:lvl2pPr>
            <a:lvl3pPr marL="447675" indent="-85725" algn="l" defTabSz="914400" rtl="0" eaLnBrk="1" latinLnBrk="0" hangingPunct="1">
              <a:lnSpc>
                <a:spcPct val="90000"/>
              </a:lnSpc>
              <a:spcBef>
                <a:spcPts val="500"/>
              </a:spcBef>
              <a:spcAft>
                <a:spcPts val="400"/>
              </a:spcAft>
              <a:buClr>
                <a:srgbClr val="000000"/>
              </a:buClr>
              <a:buFont typeface="Calibri" panose="020F0502020204030204" pitchFamily="34" charset="0"/>
              <a:buChar char="-"/>
              <a:defRPr sz="1200" kern="1200">
                <a:solidFill>
                  <a:schemeClr val="bg1"/>
                </a:solidFill>
                <a:latin typeface="+mn-lt"/>
                <a:ea typeface="+mn-ea"/>
                <a:cs typeface="+mn-cs"/>
              </a:defRPr>
            </a:lvl3pPr>
            <a:lvl4pPr marL="714375" indent="-85725"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mn-lt"/>
                <a:ea typeface="+mn-ea"/>
                <a:cs typeface="+mn-cs"/>
              </a:defRPr>
            </a:lvl4pPr>
            <a:lvl5pPr marL="714375" indent="-85725"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Tx/>
              <a:buNone/>
              <a:tabLst/>
              <a:defRPr/>
            </a:pPr>
            <a:r>
              <a:rPr kumimoji="0" lang="fr-FR" sz="2800" b="0" i="0" u="none" strike="noStrike" kern="1200" cap="none" spc="0" normalizeH="0" baseline="0" noProof="0" dirty="0">
                <a:ln>
                  <a:noFill/>
                </a:ln>
                <a:solidFill>
                  <a:srgbClr val="FFFFFF"/>
                </a:solidFill>
                <a:effectLst/>
                <a:uLnTx/>
                <a:uFillTx/>
                <a:latin typeface="Calibri"/>
                <a:ea typeface="+mn-ea"/>
                <a:cs typeface="+mn-cs"/>
              </a:rPr>
              <a:t>2h30 à 5h/</a:t>
            </a:r>
            <a:r>
              <a:rPr kumimoji="0" lang="fr-FR" sz="2800" b="0" i="0" u="none" strike="noStrike" kern="1200" cap="none" spc="0" normalizeH="0" baseline="0" noProof="0" dirty="0" err="1">
                <a:ln>
                  <a:noFill/>
                </a:ln>
                <a:solidFill>
                  <a:srgbClr val="FFFFFF"/>
                </a:solidFill>
                <a:effectLst/>
                <a:uLnTx/>
                <a:uFillTx/>
                <a:latin typeface="Calibri"/>
                <a:ea typeface="+mn-ea"/>
                <a:cs typeface="+mn-cs"/>
              </a:rPr>
              <a:t>sem</a:t>
            </a:r>
            <a:r>
              <a:rPr kumimoji="0" lang="fr-FR" sz="2800" b="0" i="0" u="none" strike="noStrike" kern="1200" cap="none" spc="0" normalizeH="0" baseline="0" noProof="0" dirty="0">
                <a:ln>
                  <a:noFill/>
                </a:ln>
                <a:solidFill>
                  <a:srgbClr val="FFFFFF"/>
                </a:solidFill>
                <a:effectLst/>
                <a:uLnTx/>
                <a:uFillTx/>
                <a:latin typeface="Calibri"/>
                <a:ea typeface="+mn-ea"/>
                <a:cs typeface="+mn-cs"/>
              </a:rPr>
              <a:t> </a:t>
            </a:r>
            <a:r>
              <a:rPr kumimoji="0" lang="fr-FR" sz="2800" b="1" i="0" u="none" strike="noStrike" kern="1200" cap="none" spc="0" normalizeH="0" baseline="0" noProof="0" dirty="0">
                <a:ln>
                  <a:noFill/>
                </a:ln>
                <a:solidFill>
                  <a:srgbClr val="FFFFFF"/>
                </a:solidFill>
                <a:effectLst/>
                <a:uLnTx/>
                <a:uFillTx/>
                <a:latin typeface="Calibri"/>
                <a:ea typeface="+mn-ea"/>
                <a:cs typeface="+mn-cs"/>
              </a:rPr>
              <a:t>AP </a:t>
            </a:r>
          </a:p>
          <a:p>
            <a:pPr marL="0" marR="0" lvl="0" indent="0" algn="ctr" defTabSz="914400" rtl="0" eaLnBrk="1" fontAlgn="auto" latinLnBrk="0" hangingPunct="1">
              <a:lnSpc>
                <a:spcPct val="90000"/>
              </a:lnSpc>
              <a:spcBef>
                <a:spcPts val="1000"/>
              </a:spcBef>
              <a:spcAft>
                <a:spcPts val="600"/>
              </a:spcAft>
              <a:buClrTx/>
              <a:buSzTx/>
              <a:buFontTx/>
              <a:buNone/>
              <a:tabLst/>
              <a:defRPr/>
            </a:pPr>
            <a:r>
              <a:rPr kumimoji="0" lang="fr-FR" sz="2800" b="1" i="0" u="none" strike="noStrike" kern="1200" cap="none" spc="0" normalizeH="0" baseline="0" noProof="0" dirty="0">
                <a:ln>
                  <a:noFill/>
                </a:ln>
                <a:solidFill>
                  <a:srgbClr val="FFFFFF"/>
                </a:solidFill>
                <a:effectLst/>
                <a:uLnTx/>
                <a:uFillTx/>
                <a:latin typeface="Calibri"/>
                <a:ea typeface="+mn-ea"/>
                <a:cs typeface="+mn-cs"/>
              </a:rPr>
              <a:t>modérée</a:t>
            </a:r>
          </a:p>
        </p:txBody>
      </p:sp>
      <p:sp>
        <p:nvSpPr>
          <p:cNvPr id="16" name="Espace réservé du contenu 4">
            <a:extLst>
              <a:ext uri="{FF2B5EF4-FFF2-40B4-BE49-F238E27FC236}">
                <a16:creationId xmlns:a16="http://schemas.microsoft.com/office/drawing/2014/main" id="{A151EBA9-AE10-32B3-DACD-7908AA1F6973}"/>
              </a:ext>
            </a:extLst>
          </p:cNvPr>
          <p:cNvSpPr txBox="1">
            <a:spLocks/>
          </p:cNvSpPr>
          <p:nvPr/>
        </p:nvSpPr>
        <p:spPr>
          <a:xfrm>
            <a:off x="6036104" y="4951325"/>
            <a:ext cx="2388720" cy="1460913"/>
          </a:xfrm>
          <a:prstGeom prst="rect">
            <a:avLst/>
          </a:prstGeom>
        </p:spPr>
        <p:txBody>
          <a:bodyPr wrap="square">
            <a:spAutoFit/>
          </a:bodyPr>
          <a:lstStyle>
            <a:lvl1pPr marL="0" indent="0" algn="ctr" defTabSz="914400" rtl="0" eaLnBrk="1" latinLnBrk="0" hangingPunct="1">
              <a:lnSpc>
                <a:spcPct val="90000"/>
              </a:lnSpc>
              <a:spcBef>
                <a:spcPts val="1000"/>
              </a:spcBef>
              <a:spcAft>
                <a:spcPts val="600"/>
              </a:spcAft>
              <a:buFontTx/>
              <a:buNone/>
              <a:defRPr sz="32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400"/>
              </a:spcAft>
              <a:buClr>
                <a:srgbClr val="92C56E"/>
              </a:buClr>
              <a:buSzPct val="100000"/>
              <a:buFont typeface="Calibri" panose="020F0502020204030204" pitchFamily="34" charset="0"/>
              <a:buNone/>
              <a:defRPr sz="1400" kern="1200">
                <a:solidFill>
                  <a:schemeClr val="bg1"/>
                </a:solidFill>
                <a:latin typeface="+mn-lt"/>
                <a:ea typeface="+mn-ea"/>
                <a:cs typeface="+mn-cs"/>
              </a:defRPr>
            </a:lvl2pPr>
            <a:lvl3pPr marL="447675" indent="-85725" algn="l" defTabSz="914400" rtl="0" eaLnBrk="1" latinLnBrk="0" hangingPunct="1">
              <a:lnSpc>
                <a:spcPct val="90000"/>
              </a:lnSpc>
              <a:spcBef>
                <a:spcPts val="500"/>
              </a:spcBef>
              <a:spcAft>
                <a:spcPts val="400"/>
              </a:spcAft>
              <a:buClr>
                <a:srgbClr val="000000"/>
              </a:buClr>
              <a:buFont typeface="Calibri" panose="020F0502020204030204" pitchFamily="34" charset="0"/>
              <a:buChar char="-"/>
              <a:defRPr sz="1200" kern="1200">
                <a:solidFill>
                  <a:schemeClr val="bg1"/>
                </a:solidFill>
                <a:latin typeface="+mn-lt"/>
                <a:ea typeface="+mn-ea"/>
                <a:cs typeface="+mn-cs"/>
              </a:defRPr>
            </a:lvl3pPr>
            <a:lvl4pPr marL="714375" indent="-85725"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mn-lt"/>
                <a:ea typeface="+mn-ea"/>
                <a:cs typeface="+mn-cs"/>
              </a:defRPr>
            </a:lvl4pPr>
            <a:lvl5pPr marL="714375" indent="-85725"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Tx/>
              <a:buNone/>
              <a:tabLst/>
              <a:defRPr/>
            </a:pPr>
            <a:r>
              <a:rPr kumimoji="0" lang="fr-FR" sz="2800" b="1" i="0" u="none" strike="noStrike" kern="1200" cap="none" spc="0" normalizeH="0" baseline="0" noProof="0" dirty="0">
                <a:ln>
                  <a:noFill/>
                </a:ln>
                <a:solidFill>
                  <a:srgbClr val="FFFFFF"/>
                </a:solidFill>
                <a:effectLst/>
                <a:uLnTx/>
                <a:uFillTx/>
                <a:latin typeface="Calibri"/>
                <a:ea typeface="+mn-ea"/>
                <a:cs typeface="+mn-cs"/>
              </a:rPr>
              <a:t>Renforcement musculaire</a:t>
            </a:r>
          </a:p>
          <a:p>
            <a:pPr marL="0" marR="0" lvl="0" indent="0" algn="ctr" defTabSz="914400" rtl="0" eaLnBrk="1" fontAlgn="auto" latinLnBrk="0" hangingPunct="1">
              <a:lnSpc>
                <a:spcPct val="90000"/>
              </a:lnSpc>
              <a:spcBef>
                <a:spcPts val="1000"/>
              </a:spcBef>
              <a:spcAft>
                <a:spcPts val="600"/>
              </a:spcAft>
              <a:buClrTx/>
              <a:buSzTx/>
              <a:buFontTx/>
              <a:buNone/>
              <a:tabLst/>
              <a:defRPr/>
            </a:pPr>
            <a:r>
              <a:rPr kumimoji="0" lang="fr-FR" sz="2800" b="1" i="0" u="none" strike="noStrike" kern="1200" cap="none" spc="0" normalizeH="0" baseline="0" noProof="0" dirty="0">
                <a:ln>
                  <a:noFill/>
                </a:ln>
                <a:solidFill>
                  <a:srgbClr val="FFFFFF"/>
                </a:solidFill>
                <a:effectLst/>
                <a:uLnTx/>
                <a:uFillTx/>
                <a:latin typeface="Calibri"/>
                <a:ea typeface="+mn-ea"/>
                <a:cs typeface="+mn-cs"/>
              </a:rPr>
              <a:t>Min 2x/</a:t>
            </a:r>
            <a:r>
              <a:rPr kumimoji="0" lang="fr-FR" sz="2800" b="1" i="0" u="none" strike="noStrike" kern="1200" cap="none" spc="0" normalizeH="0" baseline="0" noProof="0" dirty="0" err="1">
                <a:ln>
                  <a:noFill/>
                </a:ln>
                <a:solidFill>
                  <a:srgbClr val="FFFFFF"/>
                </a:solidFill>
                <a:effectLst/>
                <a:uLnTx/>
                <a:uFillTx/>
                <a:latin typeface="Calibri"/>
                <a:ea typeface="+mn-ea"/>
                <a:cs typeface="+mn-cs"/>
              </a:rPr>
              <a:t>sem</a:t>
            </a:r>
            <a:endParaRPr kumimoji="0" lang="fr-FR" sz="2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7" name="Espace réservé du contenu 5">
            <a:extLst>
              <a:ext uri="{FF2B5EF4-FFF2-40B4-BE49-F238E27FC236}">
                <a16:creationId xmlns:a16="http://schemas.microsoft.com/office/drawing/2014/main" id="{10D4F0DB-992E-EF36-83E1-FD5555B50B42}"/>
              </a:ext>
            </a:extLst>
          </p:cNvPr>
          <p:cNvSpPr txBox="1">
            <a:spLocks/>
          </p:cNvSpPr>
          <p:nvPr/>
        </p:nvSpPr>
        <p:spPr>
          <a:xfrm>
            <a:off x="9866351" y="4824175"/>
            <a:ext cx="2175593" cy="2441694"/>
          </a:xfrm>
          <a:prstGeom prst="rect">
            <a:avLst/>
          </a:prstGeom>
        </p:spPr>
        <p:txBody>
          <a:bodyPr wrap="square">
            <a:spAutoFit/>
          </a:bodyPr>
          <a:lstStyle>
            <a:lvl1pPr marL="0" indent="0" algn="ctr" defTabSz="914400" rtl="0" eaLnBrk="1" latinLnBrk="0" hangingPunct="1">
              <a:lnSpc>
                <a:spcPct val="90000"/>
              </a:lnSpc>
              <a:spcBef>
                <a:spcPts val="1000"/>
              </a:spcBef>
              <a:spcAft>
                <a:spcPts val="600"/>
              </a:spcAft>
              <a:buFontTx/>
              <a:buNone/>
              <a:defRPr sz="32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400"/>
              </a:spcAft>
              <a:buClr>
                <a:srgbClr val="92C56E"/>
              </a:buClr>
              <a:buSzPct val="100000"/>
              <a:buFont typeface="Calibri" panose="020F0502020204030204" pitchFamily="34" charset="0"/>
              <a:buNone/>
              <a:defRPr sz="1400" kern="1200">
                <a:solidFill>
                  <a:schemeClr val="bg1"/>
                </a:solidFill>
                <a:latin typeface="+mn-lt"/>
                <a:ea typeface="+mn-ea"/>
                <a:cs typeface="+mn-cs"/>
              </a:defRPr>
            </a:lvl2pPr>
            <a:lvl3pPr marL="447675" indent="-85725" algn="l" defTabSz="914400" rtl="0" eaLnBrk="1" latinLnBrk="0" hangingPunct="1">
              <a:lnSpc>
                <a:spcPct val="90000"/>
              </a:lnSpc>
              <a:spcBef>
                <a:spcPts val="500"/>
              </a:spcBef>
              <a:spcAft>
                <a:spcPts val="400"/>
              </a:spcAft>
              <a:buClr>
                <a:srgbClr val="000000"/>
              </a:buClr>
              <a:buFont typeface="Calibri" panose="020F0502020204030204" pitchFamily="34" charset="0"/>
              <a:buChar char="-"/>
              <a:defRPr sz="1200" kern="1200">
                <a:solidFill>
                  <a:schemeClr val="bg1"/>
                </a:solidFill>
                <a:latin typeface="+mn-lt"/>
                <a:ea typeface="+mn-ea"/>
                <a:cs typeface="+mn-cs"/>
              </a:defRPr>
            </a:lvl3pPr>
            <a:lvl4pPr marL="714375" indent="-85725"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mn-lt"/>
                <a:ea typeface="+mn-ea"/>
                <a:cs typeface="+mn-cs"/>
              </a:defRPr>
            </a:lvl4pPr>
            <a:lvl5pPr marL="714375" indent="-85725"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Tx/>
              <a:buNone/>
              <a:tabLst/>
              <a:defRPr/>
            </a:pPr>
            <a:r>
              <a:rPr kumimoji="0" lang="fr-FR" sz="2800" b="0" i="0" u="none" strike="noStrike" kern="1200" cap="none" spc="0" normalizeH="0" baseline="0" noProof="0" dirty="0">
                <a:ln>
                  <a:noFill/>
                </a:ln>
                <a:solidFill>
                  <a:srgbClr val="FFFFFF"/>
                </a:solidFill>
                <a:effectLst/>
                <a:uLnTx/>
                <a:uFillTx/>
                <a:latin typeface="Calibri"/>
                <a:ea typeface="+mn-ea"/>
                <a:cs typeface="+mn-cs"/>
              </a:rPr>
              <a:t>1h15 à 2h30/</a:t>
            </a:r>
            <a:r>
              <a:rPr kumimoji="0" lang="fr-FR" sz="2800" b="0" i="0" u="none" strike="noStrike" kern="1200" cap="none" spc="0" normalizeH="0" baseline="0" noProof="0" dirty="0" err="1">
                <a:ln>
                  <a:noFill/>
                </a:ln>
                <a:solidFill>
                  <a:srgbClr val="FFFFFF"/>
                </a:solidFill>
                <a:effectLst/>
                <a:uLnTx/>
                <a:uFillTx/>
                <a:latin typeface="Calibri"/>
                <a:ea typeface="+mn-ea"/>
                <a:cs typeface="+mn-cs"/>
              </a:rPr>
              <a:t>sem</a:t>
            </a:r>
            <a:r>
              <a:rPr kumimoji="0" lang="fr-FR" sz="2800" b="0" i="0" u="none" strike="noStrike" kern="1200" cap="none" spc="0" normalizeH="0" baseline="0" noProof="0" dirty="0">
                <a:ln>
                  <a:noFill/>
                </a:ln>
                <a:solidFill>
                  <a:srgbClr val="FFFFFF"/>
                </a:solidFill>
                <a:effectLst/>
                <a:uLnTx/>
                <a:uFillTx/>
                <a:latin typeface="Calibri"/>
                <a:ea typeface="+mn-ea"/>
                <a:cs typeface="+mn-cs"/>
              </a:rPr>
              <a:t> </a:t>
            </a:r>
            <a:br>
              <a:rPr kumimoji="0" lang="fr-FR" sz="2800" b="0" i="0" u="none" strike="noStrike" kern="1200" cap="none" spc="0" normalizeH="0" baseline="0" noProof="0" dirty="0">
                <a:ln>
                  <a:noFill/>
                </a:ln>
                <a:solidFill>
                  <a:srgbClr val="FFFFFF"/>
                </a:solidFill>
                <a:effectLst/>
                <a:uLnTx/>
                <a:uFillTx/>
                <a:latin typeface="Calibri"/>
                <a:ea typeface="+mn-ea"/>
                <a:cs typeface="+mn-cs"/>
              </a:rPr>
            </a:br>
            <a:r>
              <a:rPr kumimoji="0" lang="fr-FR" sz="2800" b="1" i="0" u="none" strike="noStrike" kern="1200" cap="none" spc="0" normalizeH="0" baseline="0" noProof="0" dirty="0">
                <a:ln>
                  <a:noFill/>
                </a:ln>
                <a:solidFill>
                  <a:srgbClr val="FFFFFF"/>
                </a:solidFill>
                <a:effectLst/>
                <a:uLnTx/>
                <a:uFillTx/>
                <a:latin typeface="Calibri"/>
                <a:ea typeface="+mn-ea"/>
                <a:cs typeface="+mn-cs"/>
              </a:rPr>
              <a:t>AP </a:t>
            </a:r>
          </a:p>
          <a:p>
            <a:pPr marL="0" marR="0" lvl="0" indent="0" algn="ctr" defTabSz="914400" rtl="0" eaLnBrk="1" fontAlgn="auto" latinLnBrk="0" hangingPunct="1">
              <a:lnSpc>
                <a:spcPct val="90000"/>
              </a:lnSpc>
              <a:spcBef>
                <a:spcPts val="1000"/>
              </a:spcBef>
              <a:spcAft>
                <a:spcPts val="600"/>
              </a:spcAft>
              <a:buClrTx/>
              <a:buSzTx/>
              <a:buFontTx/>
              <a:buNone/>
              <a:tabLst/>
              <a:defRPr/>
            </a:pPr>
            <a:r>
              <a:rPr kumimoji="0" lang="fr-FR" sz="2800" b="1" i="0" u="none" strike="noStrike" kern="1200" cap="none" spc="0" normalizeH="0" baseline="0" noProof="0" dirty="0">
                <a:ln>
                  <a:noFill/>
                </a:ln>
                <a:solidFill>
                  <a:srgbClr val="FFFFFF"/>
                </a:solidFill>
                <a:effectLst/>
                <a:uLnTx/>
                <a:uFillTx/>
                <a:latin typeface="Calibri"/>
                <a:ea typeface="+mn-ea"/>
                <a:cs typeface="+mn-cs"/>
              </a:rPr>
              <a:t>INTENSE</a:t>
            </a:r>
          </a:p>
          <a:p>
            <a:pPr marL="0" marR="0" lvl="0" indent="0" algn="ctr" defTabSz="914400" rtl="0" eaLnBrk="1" fontAlgn="auto" latinLnBrk="0" hangingPunct="1">
              <a:lnSpc>
                <a:spcPct val="90000"/>
              </a:lnSpc>
              <a:spcBef>
                <a:spcPts val="1000"/>
              </a:spcBef>
              <a:spcAft>
                <a:spcPts val="600"/>
              </a:spcAft>
              <a:buClrTx/>
              <a:buSzTx/>
              <a:buFontTx/>
              <a:buNone/>
              <a:tabLst/>
              <a:defRPr/>
            </a:pPr>
            <a:endParaRPr kumimoji="0" lang="fr-FR" sz="2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8" name="Espace réservé du contenu 10">
            <a:extLst>
              <a:ext uri="{FF2B5EF4-FFF2-40B4-BE49-F238E27FC236}">
                <a16:creationId xmlns:a16="http://schemas.microsoft.com/office/drawing/2014/main" id="{0A30FD72-E2FE-ABC5-832B-ADDAD338FE73}"/>
              </a:ext>
            </a:extLst>
          </p:cNvPr>
          <p:cNvSpPr txBox="1">
            <a:spLocks/>
          </p:cNvSpPr>
          <p:nvPr/>
        </p:nvSpPr>
        <p:spPr>
          <a:xfrm>
            <a:off x="13731679" y="4868226"/>
            <a:ext cx="2175593" cy="1848711"/>
          </a:xfrm>
          <a:prstGeom prst="rect">
            <a:avLst/>
          </a:prstGeom>
        </p:spPr>
        <p:txBody>
          <a:bodyPr wrap="square">
            <a:spAutoFit/>
          </a:bodyPr>
          <a:lstStyle>
            <a:lvl1pPr marL="0" indent="0" algn="ctr" defTabSz="914400" rtl="0" eaLnBrk="1" latinLnBrk="0" hangingPunct="1">
              <a:lnSpc>
                <a:spcPct val="90000"/>
              </a:lnSpc>
              <a:spcBef>
                <a:spcPts val="1000"/>
              </a:spcBef>
              <a:spcAft>
                <a:spcPts val="600"/>
              </a:spcAft>
              <a:buFontTx/>
              <a:buNone/>
              <a:defRPr sz="32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400"/>
              </a:spcAft>
              <a:buClr>
                <a:srgbClr val="92C56E"/>
              </a:buClr>
              <a:buSzPct val="100000"/>
              <a:buFont typeface="Calibri" panose="020F0502020204030204" pitchFamily="34" charset="0"/>
              <a:buNone/>
              <a:defRPr sz="1400" kern="1200">
                <a:solidFill>
                  <a:schemeClr val="bg1"/>
                </a:solidFill>
                <a:latin typeface="+mn-lt"/>
                <a:ea typeface="+mn-ea"/>
                <a:cs typeface="+mn-cs"/>
              </a:defRPr>
            </a:lvl2pPr>
            <a:lvl3pPr marL="447675" indent="-85725" algn="l" defTabSz="914400" rtl="0" eaLnBrk="1" latinLnBrk="0" hangingPunct="1">
              <a:lnSpc>
                <a:spcPct val="90000"/>
              </a:lnSpc>
              <a:spcBef>
                <a:spcPts val="500"/>
              </a:spcBef>
              <a:spcAft>
                <a:spcPts val="400"/>
              </a:spcAft>
              <a:buClr>
                <a:srgbClr val="000000"/>
              </a:buClr>
              <a:buFont typeface="Calibri" panose="020F0502020204030204" pitchFamily="34" charset="0"/>
              <a:buChar char="-"/>
              <a:defRPr sz="1200" kern="1200">
                <a:solidFill>
                  <a:schemeClr val="bg1"/>
                </a:solidFill>
                <a:latin typeface="+mn-lt"/>
                <a:ea typeface="+mn-ea"/>
                <a:cs typeface="+mn-cs"/>
              </a:defRPr>
            </a:lvl3pPr>
            <a:lvl4pPr marL="714375" indent="-85725"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mn-lt"/>
                <a:ea typeface="+mn-ea"/>
                <a:cs typeface="+mn-cs"/>
              </a:defRPr>
            </a:lvl4pPr>
            <a:lvl5pPr marL="714375" indent="-85725"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Tx/>
              <a:buNone/>
              <a:tabLst/>
              <a:defRPr/>
            </a:pPr>
            <a:r>
              <a:rPr kumimoji="0" lang="fr-FR" sz="2800" b="1" i="0" u="none" strike="noStrike" kern="1200" cap="none" spc="0" normalizeH="0" baseline="0" noProof="0" dirty="0">
                <a:ln>
                  <a:noFill/>
                </a:ln>
                <a:solidFill>
                  <a:srgbClr val="FFFFFF"/>
                </a:solidFill>
                <a:effectLst/>
                <a:uLnTx/>
                <a:uFillTx/>
                <a:latin typeface="Calibri"/>
                <a:ea typeface="+mn-ea"/>
                <a:cs typeface="+mn-cs"/>
              </a:rPr>
              <a:t>Stimulation</a:t>
            </a:r>
            <a:br>
              <a:rPr kumimoji="0" lang="fr-FR" sz="2800" b="1" i="0" u="none" strike="noStrike" kern="1200" cap="none" spc="0" normalizeH="0" baseline="0" noProof="0" dirty="0">
                <a:ln>
                  <a:noFill/>
                </a:ln>
                <a:solidFill>
                  <a:srgbClr val="FFFFFF"/>
                </a:solidFill>
                <a:effectLst/>
                <a:uLnTx/>
                <a:uFillTx/>
                <a:latin typeface="Calibri"/>
                <a:ea typeface="+mn-ea"/>
                <a:cs typeface="+mn-cs"/>
              </a:rPr>
            </a:br>
            <a:r>
              <a:rPr kumimoji="0" lang="fr-FR" sz="2800" b="1" i="0" u="none" strike="noStrike" kern="1200" cap="none" spc="0" normalizeH="0" baseline="0" noProof="0" dirty="0">
                <a:ln>
                  <a:noFill/>
                </a:ln>
                <a:solidFill>
                  <a:srgbClr val="FFFFFF"/>
                </a:solidFill>
                <a:effectLst/>
                <a:uLnTx/>
                <a:uFillTx/>
                <a:latin typeface="Calibri"/>
                <a:ea typeface="+mn-ea"/>
                <a:cs typeface="+mn-cs"/>
              </a:rPr>
              <a:t>équilibre et force</a:t>
            </a:r>
          </a:p>
          <a:p>
            <a:pPr marL="0" marR="0" lvl="0" indent="0" algn="ctr" defTabSz="914400" rtl="0" eaLnBrk="1" fontAlgn="auto" latinLnBrk="0" hangingPunct="1">
              <a:lnSpc>
                <a:spcPct val="90000"/>
              </a:lnSpc>
              <a:spcBef>
                <a:spcPts val="1000"/>
              </a:spcBef>
              <a:spcAft>
                <a:spcPts val="600"/>
              </a:spcAft>
              <a:buClrTx/>
              <a:buSzTx/>
              <a:buFontTx/>
              <a:buNone/>
              <a:tabLst/>
              <a:defRPr/>
            </a:pPr>
            <a:r>
              <a:rPr kumimoji="0" lang="fr-FR" sz="2800" b="1" i="0" u="none" strike="noStrike" kern="1200" cap="none" spc="0" normalizeH="0" baseline="0" noProof="0" dirty="0">
                <a:ln>
                  <a:noFill/>
                </a:ln>
                <a:solidFill>
                  <a:srgbClr val="FFFFFF"/>
                </a:solidFill>
                <a:effectLst/>
                <a:uLnTx/>
                <a:uFillTx/>
                <a:latin typeface="Calibri"/>
                <a:ea typeface="+mn-ea"/>
                <a:cs typeface="+mn-cs"/>
              </a:rPr>
              <a:t>3x/</a:t>
            </a:r>
            <a:r>
              <a:rPr kumimoji="0" lang="fr-FR" sz="2800" b="1" i="0" u="none" strike="noStrike" kern="1200" cap="none" spc="0" normalizeH="0" baseline="0" noProof="0" dirty="0" err="1">
                <a:ln>
                  <a:noFill/>
                </a:ln>
                <a:solidFill>
                  <a:srgbClr val="FFFFFF"/>
                </a:solidFill>
                <a:effectLst/>
                <a:uLnTx/>
                <a:uFillTx/>
                <a:latin typeface="Calibri"/>
                <a:ea typeface="+mn-ea"/>
                <a:cs typeface="+mn-cs"/>
              </a:rPr>
              <a:t>sem</a:t>
            </a:r>
            <a:endParaRPr kumimoji="0" lang="fr-FR" sz="2800" b="1" i="0" u="none" strike="noStrike" kern="1200" cap="none" spc="0" normalizeH="0" baseline="0" noProof="0" dirty="0">
              <a:ln>
                <a:noFill/>
              </a:ln>
              <a:solidFill>
                <a:srgbClr val="FFFFFF"/>
              </a:solidFill>
              <a:effectLst/>
              <a:uLnTx/>
              <a:uFillTx/>
              <a:latin typeface="Calibri"/>
              <a:ea typeface="+mn-ea"/>
              <a:cs typeface="+mn-cs"/>
            </a:endParaRPr>
          </a:p>
        </p:txBody>
      </p:sp>
      <p:pic>
        <p:nvPicPr>
          <p:cNvPr id="19" name="Image 18">
            <a:extLst>
              <a:ext uri="{FF2B5EF4-FFF2-40B4-BE49-F238E27FC236}">
                <a16:creationId xmlns:a16="http://schemas.microsoft.com/office/drawing/2014/main" id="{8DF8BB7C-F595-241C-D9B3-7E146E1177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79195" y="7798936"/>
            <a:ext cx="4080560" cy="2099233"/>
          </a:xfrm>
          <a:prstGeom prst="rect">
            <a:avLst/>
          </a:prstGeom>
        </p:spPr>
      </p:pic>
      <p:sp>
        <p:nvSpPr>
          <p:cNvPr id="21" name="Flèche : angle droit à deux pointes 20">
            <a:extLst>
              <a:ext uri="{FF2B5EF4-FFF2-40B4-BE49-F238E27FC236}">
                <a16:creationId xmlns:a16="http://schemas.microsoft.com/office/drawing/2014/main" id="{5CD46A2E-159F-585A-4308-A95CAD9EAD3F}"/>
              </a:ext>
            </a:extLst>
          </p:cNvPr>
          <p:cNvSpPr/>
          <p:nvPr/>
        </p:nvSpPr>
        <p:spPr>
          <a:xfrm rot="16200000">
            <a:off x="12151189" y="1077130"/>
            <a:ext cx="2504782" cy="3368040"/>
          </a:xfrm>
          <a:prstGeom prst="leftUpArrow">
            <a:avLst>
              <a:gd name="adj1" fmla="val 18231"/>
              <a:gd name="adj2" fmla="val 16512"/>
              <a:gd name="adj3" fmla="val 27578"/>
            </a:avLst>
          </a:prstGeom>
          <a:gradFill rotWithShape="1">
            <a:gsLst>
              <a:gs pos="0">
                <a:srgbClr val="8D6BA0">
                  <a:satMod val="103000"/>
                  <a:lumMod val="102000"/>
                  <a:tint val="94000"/>
                </a:srgbClr>
              </a:gs>
              <a:gs pos="50000">
                <a:srgbClr val="8D6BA0">
                  <a:satMod val="110000"/>
                  <a:lumMod val="100000"/>
                  <a:shade val="100000"/>
                </a:srgbClr>
              </a:gs>
              <a:gs pos="100000">
                <a:srgbClr val="8D6BA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ea typeface="+mn-ea"/>
              <a:cs typeface="+mn-cs"/>
            </a:endParaRPr>
          </a:p>
        </p:txBody>
      </p:sp>
      <p:sp>
        <p:nvSpPr>
          <p:cNvPr id="22" name="Espace réservé du texte 2">
            <a:extLst>
              <a:ext uri="{FF2B5EF4-FFF2-40B4-BE49-F238E27FC236}">
                <a16:creationId xmlns:a16="http://schemas.microsoft.com/office/drawing/2014/main" id="{F46FC58F-7222-4941-58D9-9AA0A538B5A8}"/>
              </a:ext>
            </a:extLst>
          </p:cNvPr>
          <p:cNvSpPr txBox="1">
            <a:spLocks/>
          </p:cNvSpPr>
          <p:nvPr/>
        </p:nvSpPr>
        <p:spPr>
          <a:xfrm>
            <a:off x="3818149" y="2489652"/>
            <a:ext cx="10652760" cy="955611"/>
          </a:xfrm>
          <a:prstGeom prst="rect">
            <a:avLst/>
          </a:prstGeom>
        </p:spPr>
        <p:txBody>
          <a:bodyPr anchor="b"/>
          <a:lstStyle>
            <a:lvl1pPr marL="0" indent="0" algn="ctr" defTabSz="914400" rtl="0" eaLnBrk="1" latinLnBrk="0" hangingPunct="1">
              <a:lnSpc>
                <a:spcPct val="90000"/>
              </a:lnSpc>
              <a:spcBef>
                <a:spcPts val="1000"/>
              </a:spcBef>
              <a:buFontTx/>
              <a:buNone/>
              <a:defRPr sz="3000" b="0" i="0" kern="1200">
                <a:solidFill>
                  <a:srgbClr val="1688AE"/>
                </a:solidFill>
                <a:latin typeface="Calibri Light" panose="020F0302020204030204" pitchFamily="34" charset="0"/>
                <a:ea typeface="+mn-ea"/>
                <a:cs typeface="Calibri Light" panose="020F0302020204030204" pitchFamily="34" charset="0"/>
              </a:defRPr>
            </a:lvl1pPr>
            <a:lvl2pPr marL="180975" indent="-180975" algn="l" defTabSz="914400" rtl="0" eaLnBrk="1" latinLnBrk="0" hangingPunct="1">
              <a:lnSpc>
                <a:spcPct val="90000"/>
              </a:lnSpc>
              <a:spcBef>
                <a:spcPts val="500"/>
              </a:spcBef>
              <a:buClr>
                <a:srgbClr val="92C56E"/>
              </a:buClr>
              <a:buSzPct val="100000"/>
              <a:buFont typeface="Calibri" panose="020F0502020204030204" pitchFamily="34" charset="0"/>
              <a:buChar char="•"/>
              <a:defRPr sz="1400" kern="1200">
                <a:solidFill>
                  <a:srgbClr val="000000">
                    <a:alpha val="80000"/>
                  </a:srgbClr>
                </a:solidFill>
                <a:latin typeface="+mn-lt"/>
                <a:ea typeface="+mn-ea"/>
                <a:cs typeface="+mn-cs"/>
              </a:defRPr>
            </a:lvl2pPr>
            <a:lvl3pPr marL="447675" indent="-85725" algn="l" defTabSz="914400" rtl="0" eaLnBrk="1" latinLnBrk="0" hangingPunct="1">
              <a:lnSpc>
                <a:spcPct val="90000"/>
              </a:lnSpc>
              <a:spcBef>
                <a:spcPts val="500"/>
              </a:spcBef>
              <a:buClr>
                <a:srgbClr val="000000"/>
              </a:buClr>
              <a:buFont typeface="Calibri" panose="020F0502020204030204" pitchFamily="34" charset="0"/>
              <a:buChar char="-"/>
              <a:defRPr sz="1200" kern="1200">
                <a:solidFill>
                  <a:srgbClr val="000000">
                    <a:alpha val="80000"/>
                  </a:srgbClr>
                </a:solidFill>
                <a:latin typeface="+mn-lt"/>
                <a:ea typeface="+mn-ea"/>
                <a:cs typeface="+mn-cs"/>
              </a:defRPr>
            </a:lvl3pPr>
            <a:lvl4pPr marL="714375" indent="-85725" algn="l" defTabSz="914400" rtl="0" eaLnBrk="1" latinLnBrk="0" hangingPunct="1">
              <a:lnSpc>
                <a:spcPct val="90000"/>
              </a:lnSpc>
              <a:spcBef>
                <a:spcPts val="500"/>
              </a:spcBef>
              <a:buFont typeface="Arial" panose="020B0604020202020204" pitchFamily="34" charset="0"/>
              <a:buChar char="•"/>
              <a:defRPr sz="1100" kern="1200">
                <a:solidFill>
                  <a:srgbClr val="000000">
                    <a:alpha val="80000"/>
                  </a:srgbClr>
                </a:solidFill>
                <a:latin typeface="+mn-lt"/>
                <a:ea typeface="+mn-ea"/>
                <a:cs typeface="+mn-cs"/>
              </a:defRPr>
            </a:lvl4pPr>
            <a:lvl5pPr marL="714375" indent="-85725" algn="l" defTabSz="914400" rtl="0" eaLnBrk="1" latinLnBrk="0" hangingPunct="1">
              <a:lnSpc>
                <a:spcPct val="90000"/>
              </a:lnSpc>
              <a:spcBef>
                <a:spcPts val="500"/>
              </a:spcBef>
              <a:buFont typeface="Arial" panose="020B0604020202020204" pitchFamily="34" charset="0"/>
              <a:buChar char="•"/>
              <a:defRPr sz="1100" kern="1200">
                <a:solidFill>
                  <a:srgbClr val="000000">
                    <a:alpha val="80000"/>
                  </a:srgb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fr-FR" sz="2400" b="0" i="0" u="none" strike="noStrike" kern="1200" cap="none" spc="0" normalizeH="0" baseline="0" noProof="0" dirty="0">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World </a:t>
            </a:r>
            <a:r>
              <a:rPr kumimoji="0" lang="fr-FR" sz="2400" b="0" i="0" u="none" strike="noStrike" kern="1200" cap="none" spc="0" normalizeH="0" baseline="0" noProof="0" dirty="0" err="1">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Health</a:t>
            </a:r>
            <a:r>
              <a:rPr kumimoji="0" lang="fr-FR" sz="2400" b="0" i="0" u="none" strike="noStrike" kern="1200" cap="none" spc="0" normalizeH="0" baseline="0" noProof="0" dirty="0">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2400" b="0" i="0" u="none" strike="noStrike" kern="1200" cap="none" spc="0" normalizeH="0" baseline="0" noProof="0" dirty="0" err="1">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Organization</a:t>
            </a:r>
            <a:r>
              <a:rPr kumimoji="0" lang="fr-FR" sz="2400" b="0" i="0" u="none" strike="noStrike" kern="1200" cap="none" spc="0" normalizeH="0" baseline="0" noProof="0" dirty="0">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 2020 guidelines on </a:t>
            </a:r>
            <a:r>
              <a:rPr kumimoji="0" lang="fr-FR" sz="2400" b="0" i="0" u="none" strike="noStrike" kern="1200" cap="none" spc="0" normalizeH="0" baseline="0" noProof="0" dirty="0" err="1">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physical</a:t>
            </a:r>
            <a:r>
              <a:rPr kumimoji="0" lang="fr-FR" sz="2400" b="0" i="0" u="none" strike="noStrike" kern="1200" cap="none" spc="0" normalizeH="0" baseline="0" noProof="0" dirty="0">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2400" b="0" i="0" u="none" strike="noStrike" kern="1200" cap="none" spc="0" normalizeH="0" baseline="0" noProof="0" dirty="0" err="1">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activity</a:t>
            </a:r>
            <a:r>
              <a:rPr kumimoji="0" lang="fr-FR" sz="2400" b="0" i="0" u="none" strike="noStrike" kern="1200" cap="none" spc="0" normalizeH="0" baseline="0" noProof="0" dirty="0">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 and </a:t>
            </a:r>
            <a:r>
              <a:rPr kumimoji="0" lang="fr-FR" sz="2400" b="0" i="0" u="none" strike="noStrike" kern="1200" cap="none" spc="0" normalizeH="0" baseline="0" noProof="0" dirty="0" err="1">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sedentary</a:t>
            </a:r>
            <a:r>
              <a:rPr kumimoji="0" lang="fr-FR" sz="2400" b="0" i="0" u="none" strike="noStrike" kern="1200" cap="none" spc="0" normalizeH="0" baseline="0" noProof="0" dirty="0">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2400" b="0" i="0" u="none" strike="noStrike" kern="1200" cap="none" spc="0" normalizeH="0" baseline="0" noProof="0" dirty="0" err="1">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behaviour</a:t>
            </a:r>
            <a:endParaRPr kumimoji="0" lang="fr-FR" sz="2400" b="0" i="0" u="none" strike="noStrike" kern="1200" cap="none" spc="0" normalizeH="0" baseline="0" noProof="0" dirty="0">
              <a:ln>
                <a:noFill/>
              </a:ln>
              <a:solidFill>
                <a:srgbClr val="1688AE"/>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1957264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2">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L’activité physique</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sp>
        <p:nvSpPr>
          <p:cNvPr id="2" name="Espace réservé du texte 2">
            <a:extLst>
              <a:ext uri="{FF2B5EF4-FFF2-40B4-BE49-F238E27FC236}">
                <a16:creationId xmlns:a16="http://schemas.microsoft.com/office/drawing/2014/main" id="{B6F93DE1-C220-6B4D-D8F4-782F6506B3F2}"/>
              </a:ext>
            </a:extLst>
          </p:cNvPr>
          <p:cNvSpPr txBox="1">
            <a:spLocks/>
          </p:cNvSpPr>
          <p:nvPr/>
        </p:nvSpPr>
        <p:spPr>
          <a:xfrm>
            <a:off x="-208899" y="2424174"/>
            <a:ext cx="9806717" cy="915639"/>
          </a:xfrm>
          <a:prstGeom prst="rect">
            <a:avLst/>
          </a:prstGeom>
        </p:spPr>
        <p:txBody>
          <a:bodyPr anchor="b"/>
          <a:lstStyle>
            <a:lvl1pPr marL="0" indent="0" algn="ctr" defTabSz="914400" rtl="0" eaLnBrk="1" latinLnBrk="0" hangingPunct="1">
              <a:lnSpc>
                <a:spcPct val="90000"/>
              </a:lnSpc>
              <a:spcBef>
                <a:spcPts val="1000"/>
              </a:spcBef>
              <a:buFontTx/>
              <a:buNone/>
              <a:defRPr sz="3000" b="0" i="0" kern="1200">
                <a:solidFill>
                  <a:srgbClr val="1688AE"/>
                </a:solidFill>
                <a:latin typeface="Calibri Light" panose="020F0302020204030204" pitchFamily="34" charset="0"/>
                <a:ea typeface="+mn-ea"/>
                <a:cs typeface="Calibri Light" panose="020F0302020204030204" pitchFamily="34" charset="0"/>
              </a:defRPr>
            </a:lvl1pPr>
            <a:lvl2pPr marL="180975" indent="-180975" algn="l" defTabSz="914400" rtl="0" eaLnBrk="1" latinLnBrk="0" hangingPunct="1">
              <a:lnSpc>
                <a:spcPct val="90000"/>
              </a:lnSpc>
              <a:spcBef>
                <a:spcPts val="500"/>
              </a:spcBef>
              <a:buClr>
                <a:srgbClr val="92C56E"/>
              </a:buClr>
              <a:buSzPct val="100000"/>
              <a:buFont typeface="Calibri" panose="020F0502020204030204" pitchFamily="34" charset="0"/>
              <a:buChar char="•"/>
              <a:defRPr sz="1400" kern="1200">
                <a:solidFill>
                  <a:srgbClr val="000000">
                    <a:alpha val="80000"/>
                  </a:srgbClr>
                </a:solidFill>
                <a:latin typeface="+mn-lt"/>
                <a:ea typeface="+mn-ea"/>
                <a:cs typeface="+mn-cs"/>
              </a:defRPr>
            </a:lvl2pPr>
            <a:lvl3pPr marL="447675" indent="-85725" algn="l" defTabSz="914400" rtl="0" eaLnBrk="1" latinLnBrk="0" hangingPunct="1">
              <a:lnSpc>
                <a:spcPct val="90000"/>
              </a:lnSpc>
              <a:spcBef>
                <a:spcPts val="500"/>
              </a:spcBef>
              <a:buClr>
                <a:srgbClr val="000000"/>
              </a:buClr>
              <a:buFont typeface="Calibri" panose="020F0502020204030204" pitchFamily="34" charset="0"/>
              <a:buChar char="-"/>
              <a:defRPr sz="1200" kern="1200">
                <a:solidFill>
                  <a:srgbClr val="000000">
                    <a:alpha val="80000"/>
                  </a:srgbClr>
                </a:solidFill>
                <a:latin typeface="+mn-lt"/>
                <a:ea typeface="+mn-ea"/>
                <a:cs typeface="+mn-cs"/>
              </a:defRPr>
            </a:lvl3pPr>
            <a:lvl4pPr marL="714375" indent="-85725" algn="l" defTabSz="914400" rtl="0" eaLnBrk="1" latinLnBrk="0" hangingPunct="1">
              <a:lnSpc>
                <a:spcPct val="90000"/>
              </a:lnSpc>
              <a:spcBef>
                <a:spcPts val="500"/>
              </a:spcBef>
              <a:buFont typeface="Arial" panose="020B0604020202020204" pitchFamily="34" charset="0"/>
              <a:buChar char="•"/>
              <a:defRPr sz="1100" kern="1200">
                <a:solidFill>
                  <a:srgbClr val="000000">
                    <a:alpha val="80000"/>
                  </a:srgbClr>
                </a:solidFill>
                <a:latin typeface="+mn-lt"/>
                <a:ea typeface="+mn-ea"/>
                <a:cs typeface="+mn-cs"/>
              </a:defRPr>
            </a:lvl4pPr>
            <a:lvl5pPr marL="714375" indent="-85725" algn="l" defTabSz="914400" rtl="0" eaLnBrk="1" latinLnBrk="0" hangingPunct="1">
              <a:lnSpc>
                <a:spcPct val="90000"/>
              </a:lnSpc>
              <a:spcBef>
                <a:spcPts val="500"/>
              </a:spcBef>
              <a:buFont typeface="Arial" panose="020B0604020202020204" pitchFamily="34" charset="0"/>
              <a:buChar char="•"/>
              <a:defRPr sz="1100" kern="1200">
                <a:solidFill>
                  <a:srgbClr val="000000">
                    <a:alpha val="80000"/>
                  </a:srgb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fr-FR" sz="2400" b="0" i="0" u="none" strike="noStrike" kern="1200" cap="none" spc="0" normalizeH="0" baseline="0" noProof="0" dirty="0">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 Tout mouvement corporel produit par les muscles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fr-FR" sz="2400" b="0" i="0" u="none" strike="noStrike" kern="1200" cap="none" spc="0" normalizeH="0" baseline="0" noProof="0" dirty="0">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qui requiert une dépense d’énergie »</a:t>
            </a:r>
            <a:endParaRPr kumimoji="0" lang="fr-FR" sz="2400" b="0" i="0" u="none" strike="noStrike" kern="1200" cap="none" spc="0" normalizeH="0" baseline="0" noProof="0" dirty="0">
              <a:ln>
                <a:noFill/>
              </a:ln>
              <a:solidFill>
                <a:srgbClr val="1688AE"/>
              </a:solidFill>
              <a:effectLst/>
              <a:uLnTx/>
              <a:uFillTx/>
              <a:latin typeface="Calibri Light" panose="020F0302020204030204" pitchFamily="34" charset="0"/>
              <a:ea typeface="+mn-ea"/>
              <a:cs typeface="Calibri Light" panose="020F0302020204030204" pitchFamily="34" charset="0"/>
            </a:endParaRPr>
          </a:p>
        </p:txBody>
      </p:sp>
      <p:sp>
        <p:nvSpPr>
          <p:cNvPr id="8" name="Forme libre : forme 7">
            <a:extLst>
              <a:ext uri="{FF2B5EF4-FFF2-40B4-BE49-F238E27FC236}">
                <a16:creationId xmlns:a16="http://schemas.microsoft.com/office/drawing/2014/main" id="{6D5961CB-EB6B-0748-8150-37231730430F}"/>
              </a:ext>
            </a:extLst>
          </p:cNvPr>
          <p:cNvSpPr/>
          <p:nvPr/>
        </p:nvSpPr>
        <p:spPr>
          <a:xfrm>
            <a:off x="3450721" y="3485243"/>
            <a:ext cx="2487479" cy="2248043"/>
          </a:xfrm>
          <a:custGeom>
            <a:avLst/>
            <a:gdLst>
              <a:gd name="connsiteX0" fmla="*/ 0 w 1690980"/>
              <a:gd name="connsiteY0" fmla="*/ 845490 h 1690980"/>
              <a:gd name="connsiteX1" fmla="*/ 845490 w 1690980"/>
              <a:gd name="connsiteY1" fmla="*/ 0 h 1690980"/>
              <a:gd name="connsiteX2" fmla="*/ 1690980 w 1690980"/>
              <a:gd name="connsiteY2" fmla="*/ 845490 h 1690980"/>
              <a:gd name="connsiteX3" fmla="*/ 845490 w 1690980"/>
              <a:gd name="connsiteY3" fmla="*/ 1690980 h 1690980"/>
              <a:gd name="connsiteX4" fmla="*/ 0 w 1690980"/>
              <a:gd name="connsiteY4" fmla="*/ 845490 h 169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980" h="1690980">
                <a:moveTo>
                  <a:pt x="0" y="845490"/>
                </a:moveTo>
                <a:cubicBezTo>
                  <a:pt x="0" y="378539"/>
                  <a:pt x="378539" y="0"/>
                  <a:pt x="845490" y="0"/>
                </a:cubicBezTo>
                <a:cubicBezTo>
                  <a:pt x="1312441" y="0"/>
                  <a:pt x="1690980" y="378539"/>
                  <a:pt x="1690980" y="845490"/>
                </a:cubicBezTo>
                <a:cubicBezTo>
                  <a:pt x="1690980" y="1312441"/>
                  <a:pt x="1312441" y="1690980"/>
                  <a:pt x="845490" y="1690980"/>
                </a:cubicBezTo>
                <a:cubicBezTo>
                  <a:pt x="378539" y="1690980"/>
                  <a:pt x="0" y="1312441"/>
                  <a:pt x="0" y="845490"/>
                </a:cubicBezTo>
                <a:close/>
              </a:path>
            </a:pathLst>
          </a:custGeom>
          <a:solidFill>
            <a:srgbClr val="92C5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5418" tIns="265418" rIns="265418" bIns="265418" numCol="1" spcCol="1270" anchor="ctr" anchorCtr="0">
            <a:noAutofit/>
          </a:bodyPr>
          <a:lstStyle/>
          <a:p>
            <a:pPr marL="0" lvl="0" indent="0" algn="ctr" defTabSz="622300">
              <a:lnSpc>
                <a:spcPct val="90000"/>
              </a:lnSpc>
              <a:spcBef>
                <a:spcPct val="0"/>
              </a:spcBef>
              <a:spcAft>
                <a:spcPct val="35000"/>
              </a:spcAft>
              <a:buNone/>
            </a:pPr>
            <a:r>
              <a:rPr lang="fr-FR" sz="2600" kern="1200" dirty="0"/>
              <a:t>Être physiquement </a:t>
            </a:r>
          </a:p>
          <a:p>
            <a:pPr marL="0" lvl="0" indent="0" algn="ctr" defTabSz="622300">
              <a:lnSpc>
                <a:spcPct val="90000"/>
              </a:lnSpc>
              <a:spcBef>
                <a:spcPct val="0"/>
              </a:spcBef>
              <a:spcAft>
                <a:spcPct val="35000"/>
              </a:spcAft>
              <a:buNone/>
            </a:pPr>
            <a:r>
              <a:rPr lang="fr-FR" sz="2600" kern="1200" dirty="0"/>
              <a:t>actif</a:t>
            </a:r>
          </a:p>
        </p:txBody>
      </p:sp>
      <p:sp>
        <p:nvSpPr>
          <p:cNvPr id="9" name="Forme libre : forme 8">
            <a:extLst>
              <a:ext uri="{FF2B5EF4-FFF2-40B4-BE49-F238E27FC236}">
                <a16:creationId xmlns:a16="http://schemas.microsoft.com/office/drawing/2014/main" id="{C86B21D2-D400-20D3-BE25-E2124ADF90CE}"/>
              </a:ext>
            </a:extLst>
          </p:cNvPr>
          <p:cNvSpPr/>
          <p:nvPr/>
        </p:nvSpPr>
        <p:spPr>
          <a:xfrm>
            <a:off x="4204077" y="5801941"/>
            <a:ext cx="980768" cy="980768"/>
          </a:xfrm>
          <a:custGeom>
            <a:avLst/>
            <a:gdLst>
              <a:gd name="connsiteX0" fmla="*/ 130001 w 980768"/>
              <a:gd name="connsiteY0" fmla="*/ 375046 h 980768"/>
              <a:gd name="connsiteX1" fmla="*/ 375046 w 980768"/>
              <a:gd name="connsiteY1" fmla="*/ 375046 h 980768"/>
              <a:gd name="connsiteX2" fmla="*/ 375046 w 980768"/>
              <a:gd name="connsiteY2" fmla="*/ 130001 h 980768"/>
              <a:gd name="connsiteX3" fmla="*/ 605722 w 980768"/>
              <a:gd name="connsiteY3" fmla="*/ 130001 h 980768"/>
              <a:gd name="connsiteX4" fmla="*/ 605722 w 980768"/>
              <a:gd name="connsiteY4" fmla="*/ 375046 h 980768"/>
              <a:gd name="connsiteX5" fmla="*/ 850767 w 980768"/>
              <a:gd name="connsiteY5" fmla="*/ 375046 h 980768"/>
              <a:gd name="connsiteX6" fmla="*/ 850767 w 980768"/>
              <a:gd name="connsiteY6" fmla="*/ 605722 h 980768"/>
              <a:gd name="connsiteX7" fmla="*/ 605722 w 980768"/>
              <a:gd name="connsiteY7" fmla="*/ 605722 h 980768"/>
              <a:gd name="connsiteX8" fmla="*/ 605722 w 980768"/>
              <a:gd name="connsiteY8" fmla="*/ 850767 h 980768"/>
              <a:gd name="connsiteX9" fmla="*/ 375046 w 980768"/>
              <a:gd name="connsiteY9" fmla="*/ 850767 h 980768"/>
              <a:gd name="connsiteX10" fmla="*/ 375046 w 980768"/>
              <a:gd name="connsiteY10" fmla="*/ 605722 h 980768"/>
              <a:gd name="connsiteX11" fmla="*/ 130001 w 980768"/>
              <a:gd name="connsiteY11" fmla="*/ 605722 h 980768"/>
              <a:gd name="connsiteX12" fmla="*/ 130001 w 980768"/>
              <a:gd name="connsiteY12" fmla="*/ 375046 h 98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0768" h="980768">
                <a:moveTo>
                  <a:pt x="130001" y="375046"/>
                </a:moveTo>
                <a:lnTo>
                  <a:pt x="375046" y="375046"/>
                </a:lnTo>
                <a:lnTo>
                  <a:pt x="375046" y="130001"/>
                </a:lnTo>
                <a:lnTo>
                  <a:pt x="605722" y="130001"/>
                </a:lnTo>
                <a:lnTo>
                  <a:pt x="605722" y="375046"/>
                </a:lnTo>
                <a:lnTo>
                  <a:pt x="850767" y="375046"/>
                </a:lnTo>
                <a:lnTo>
                  <a:pt x="850767" y="605722"/>
                </a:lnTo>
                <a:lnTo>
                  <a:pt x="605722" y="605722"/>
                </a:lnTo>
                <a:lnTo>
                  <a:pt x="605722" y="850767"/>
                </a:lnTo>
                <a:lnTo>
                  <a:pt x="375046" y="850767"/>
                </a:lnTo>
                <a:lnTo>
                  <a:pt x="375046" y="605722"/>
                </a:lnTo>
                <a:lnTo>
                  <a:pt x="130001" y="605722"/>
                </a:lnTo>
                <a:lnTo>
                  <a:pt x="130001" y="37504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30001" tIns="375046" rIns="130001" bIns="375046" numCol="1" spcCol="1270" anchor="ctr" anchorCtr="0">
            <a:noAutofit/>
          </a:bodyPr>
          <a:lstStyle/>
          <a:p>
            <a:pPr marL="0" lvl="0" indent="0" algn="ctr" defTabSz="488950">
              <a:lnSpc>
                <a:spcPct val="90000"/>
              </a:lnSpc>
              <a:spcBef>
                <a:spcPct val="0"/>
              </a:spcBef>
              <a:spcAft>
                <a:spcPct val="35000"/>
              </a:spcAft>
              <a:buNone/>
            </a:pPr>
            <a:endParaRPr lang="fr-FR" sz="1100" kern="1200"/>
          </a:p>
        </p:txBody>
      </p:sp>
      <p:sp>
        <p:nvSpPr>
          <p:cNvPr id="11" name="Forme libre : forme 10">
            <a:extLst>
              <a:ext uri="{FF2B5EF4-FFF2-40B4-BE49-F238E27FC236}">
                <a16:creationId xmlns:a16="http://schemas.microsoft.com/office/drawing/2014/main" id="{181F3246-5EE6-FF0B-34DC-99E771D3528D}"/>
              </a:ext>
            </a:extLst>
          </p:cNvPr>
          <p:cNvSpPr/>
          <p:nvPr/>
        </p:nvSpPr>
        <p:spPr>
          <a:xfrm>
            <a:off x="3460511" y="6891585"/>
            <a:ext cx="2517421" cy="2248042"/>
          </a:xfrm>
          <a:custGeom>
            <a:avLst/>
            <a:gdLst>
              <a:gd name="connsiteX0" fmla="*/ 0 w 1690980"/>
              <a:gd name="connsiteY0" fmla="*/ 845490 h 1690980"/>
              <a:gd name="connsiteX1" fmla="*/ 845490 w 1690980"/>
              <a:gd name="connsiteY1" fmla="*/ 0 h 1690980"/>
              <a:gd name="connsiteX2" fmla="*/ 1690980 w 1690980"/>
              <a:gd name="connsiteY2" fmla="*/ 845490 h 1690980"/>
              <a:gd name="connsiteX3" fmla="*/ 845490 w 1690980"/>
              <a:gd name="connsiteY3" fmla="*/ 1690980 h 1690980"/>
              <a:gd name="connsiteX4" fmla="*/ 0 w 1690980"/>
              <a:gd name="connsiteY4" fmla="*/ 845490 h 169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980" h="1690980">
                <a:moveTo>
                  <a:pt x="0" y="845490"/>
                </a:moveTo>
                <a:cubicBezTo>
                  <a:pt x="0" y="378539"/>
                  <a:pt x="378539" y="0"/>
                  <a:pt x="845490" y="0"/>
                </a:cubicBezTo>
                <a:cubicBezTo>
                  <a:pt x="1312441" y="0"/>
                  <a:pt x="1690980" y="378539"/>
                  <a:pt x="1690980" y="845490"/>
                </a:cubicBezTo>
                <a:cubicBezTo>
                  <a:pt x="1690980" y="1312441"/>
                  <a:pt x="1312441" y="1690980"/>
                  <a:pt x="845490" y="1690980"/>
                </a:cubicBezTo>
                <a:cubicBezTo>
                  <a:pt x="378539" y="1690980"/>
                  <a:pt x="0" y="1312441"/>
                  <a:pt x="0" y="845490"/>
                </a:cubicBezTo>
                <a:close/>
              </a:path>
            </a:pathLst>
          </a:custGeom>
          <a:solidFill>
            <a:srgbClr val="00AC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5418" tIns="265418" rIns="265418" bIns="265418" numCol="1" spcCol="1270" anchor="ctr" anchorCtr="0">
            <a:noAutofit/>
          </a:bodyPr>
          <a:lstStyle/>
          <a:p>
            <a:pPr marL="0" lvl="0" indent="0" algn="ctr" defTabSz="622300">
              <a:lnSpc>
                <a:spcPct val="90000"/>
              </a:lnSpc>
              <a:spcBef>
                <a:spcPct val="0"/>
              </a:spcBef>
              <a:spcAft>
                <a:spcPct val="35000"/>
              </a:spcAft>
              <a:buNone/>
            </a:pPr>
            <a:r>
              <a:rPr lang="fr-FR" sz="2200" kern="1200" dirty="0"/>
              <a:t>Lutter contre les comportements </a:t>
            </a:r>
            <a:br>
              <a:rPr lang="fr-FR" sz="2200" kern="1200" dirty="0"/>
            </a:br>
            <a:r>
              <a:rPr lang="fr-FR" sz="2200" kern="1200" dirty="0"/>
              <a:t>sédentaires</a:t>
            </a:r>
          </a:p>
        </p:txBody>
      </p:sp>
      <p:sp>
        <p:nvSpPr>
          <p:cNvPr id="12" name="Forme libre : forme 11">
            <a:extLst>
              <a:ext uri="{FF2B5EF4-FFF2-40B4-BE49-F238E27FC236}">
                <a16:creationId xmlns:a16="http://schemas.microsoft.com/office/drawing/2014/main" id="{5B827213-27EA-AD23-7C52-0782AEE10B63}"/>
              </a:ext>
            </a:extLst>
          </p:cNvPr>
          <p:cNvSpPr/>
          <p:nvPr/>
        </p:nvSpPr>
        <p:spPr>
          <a:xfrm>
            <a:off x="5793599" y="5977803"/>
            <a:ext cx="537731" cy="629044"/>
          </a:xfrm>
          <a:custGeom>
            <a:avLst/>
            <a:gdLst>
              <a:gd name="connsiteX0" fmla="*/ 0 w 537731"/>
              <a:gd name="connsiteY0" fmla="*/ 125809 h 629044"/>
              <a:gd name="connsiteX1" fmla="*/ 268866 w 537731"/>
              <a:gd name="connsiteY1" fmla="*/ 125809 h 629044"/>
              <a:gd name="connsiteX2" fmla="*/ 268866 w 537731"/>
              <a:gd name="connsiteY2" fmla="*/ 0 h 629044"/>
              <a:gd name="connsiteX3" fmla="*/ 537731 w 537731"/>
              <a:gd name="connsiteY3" fmla="*/ 314522 h 629044"/>
              <a:gd name="connsiteX4" fmla="*/ 268866 w 537731"/>
              <a:gd name="connsiteY4" fmla="*/ 629044 h 629044"/>
              <a:gd name="connsiteX5" fmla="*/ 268866 w 537731"/>
              <a:gd name="connsiteY5" fmla="*/ 503235 h 629044"/>
              <a:gd name="connsiteX6" fmla="*/ 0 w 537731"/>
              <a:gd name="connsiteY6" fmla="*/ 503235 h 629044"/>
              <a:gd name="connsiteX7" fmla="*/ 0 w 537731"/>
              <a:gd name="connsiteY7" fmla="*/ 125809 h 62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731" h="629044">
                <a:moveTo>
                  <a:pt x="0" y="125809"/>
                </a:moveTo>
                <a:lnTo>
                  <a:pt x="268866" y="125809"/>
                </a:lnTo>
                <a:lnTo>
                  <a:pt x="268866" y="0"/>
                </a:lnTo>
                <a:lnTo>
                  <a:pt x="537731" y="314522"/>
                </a:lnTo>
                <a:lnTo>
                  <a:pt x="268866" y="629044"/>
                </a:lnTo>
                <a:lnTo>
                  <a:pt x="268866" y="503235"/>
                </a:lnTo>
                <a:lnTo>
                  <a:pt x="0" y="503235"/>
                </a:lnTo>
                <a:lnTo>
                  <a:pt x="0" y="12580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25809" rIns="161319" bIns="125809" numCol="1" spcCol="1270" anchor="ctr" anchorCtr="0">
            <a:noAutofit/>
          </a:bodyPr>
          <a:lstStyle/>
          <a:p>
            <a:pPr marL="0" lvl="0" indent="0" algn="ctr" defTabSz="488950">
              <a:lnSpc>
                <a:spcPct val="90000"/>
              </a:lnSpc>
              <a:spcBef>
                <a:spcPct val="0"/>
              </a:spcBef>
              <a:spcAft>
                <a:spcPct val="35000"/>
              </a:spcAft>
              <a:buNone/>
            </a:pPr>
            <a:endParaRPr lang="fr-FR" sz="1100" kern="1200"/>
          </a:p>
        </p:txBody>
      </p:sp>
      <p:sp>
        <p:nvSpPr>
          <p:cNvPr id="13" name="Forme libre : forme 12">
            <a:extLst>
              <a:ext uri="{FF2B5EF4-FFF2-40B4-BE49-F238E27FC236}">
                <a16:creationId xmlns:a16="http://schemas.microsoft.com/office/drawing/2014/main" id="{31D02B2D-F058-9161-9134-72689EDD5110}"/>
              </a:ext>
            </a:extLst>
          </p:cNvPr>
          <p:cNvSpPr/>
          <p:nvPr/>
        </p:nvSpPr>
        <p:spPr>
          <a:xfrm>
            <a:off x="6554540" y="4601345"/>
            <a:ext cx="3381961" cy="3381961"/>
          </a:xfrm>
          <a:custGeom>
            <a:avLst/>
            <a:gdLst>
              <a:gd name="connsiteX0" fmla="*/ 0 w 3381961"/>
              <a:gd name="connsiteY0" fmla="*/ 1690981 h 3381961"/>
              <a:gd name="connsiteX1" fmla="*/ 1690981 w 3381961"/>
              <a:gd name="connsiteY1" fmla="*/ 0 h 3381961"/>
              <a:gd name="connsiteX2" fmla="*/ 3381962 w 3381961"/>
              <a:gd name="connsiteY2" fmla="*/ 1690981 h 3381961"/>
              <a:gd name="connsiteX3" fmla="*/ 1690981 w 3381961"/>
              <a:gd name="connsiteY3" fmla="*/ 3381962 h 3381961"/>
              <a:gd name="connsiteX4" fmla="*/ 0 w 3381961"/>
              <a:gd name="connsiteY4" fmla="*/ 1690981 h 3381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961" h="3381961">
                <a:moveTo>
                  <a:pt x="0" y="1690981"/>
                </a:moveTo>
                <a:cubicBezTo>
                  <a:pt x="0" y="757078"/>
                  <a:pt x="757078" y="0"/>
                  <a:pt x="1690981" y="0"/>
                </a:cubicBezTo>
                <a:cubicBezTo>
                  <a:pt x="2624884" y="0"/>
                  <a:pt x="3381962" y="757078"/>
                  <a:pt x="3381962" y="1690981"/>
                </a:cubicBezTo>
                <a:cubicBezTo>
                  <a:pt x="3381962" y="2624884"/>
                  <a:pt x="2624884" y="3381962"/>
                  <a:pt x="1690981" y="3381962"/>
                </a:cubicBezTo>
                <a:cubicBezTo>
                  <a:pt x="757078" y="3381962"/>
                  <a:pt x="0" y="2624884"/>
                  <a:pt x="0" y="1690981"/>
                </a:cubicBezTo>
                <a:close/>
              </a:path>
            </a:pathLst>
          </a:custGeom>
          <a:solidFill>
            <a:srgbClr val="C35F5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6077" tIns="546077" rIns="546077" bIns="546077" numCol="1" spcCol="1270" anchor="ctr" anchorCtr="0">
            <a:noAutofit/>
          </a:bodyPr>
          <a:lstStyle/>
          <a:p>
            <a:pPr marL="0" lvl="0" indent="0" algn="ctr" defTabSz="1778000">
              <a:lnSpc>
                <a:spcPct val="90000"/>
              </a:lnSpc>
              <a:spcBef>
                <a:spcPct val="0"/>
              </a:spcBef>
              <a:spcAft>
                <a:spcPct val="35000"/>
              </a:spcAft>
              <a:buNone/>
            </a:pPr>
            <a:r>
              <a:rPr lang="fr-FR" sz="4000" kern="1200" dirty="0"/>
              <a:t>Prévention des maladies (NT)</a:t>
            </a:r>
          </a:p>
        </p:txBody>
      </p:sp>
      <p:pic>
        <p:nvPicPr>
          <p:cNvPr id="16" name="Image 15">
            <a:extLst>
              <a:ext uri="{FF2B5EF4-FFF2-40B4-BE49-F238E27FC236}">
                <a16:creationId xmlns:a16="http://schemas.microsoft.com/office/drawing/2014/main" id="{0948243C-65B1-0775-1CA5-5AE2368FE3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79" y="4554447"/>
            <a:ext cx="2669675" cy="1167983"/>
          </a:xfrm>
          <a:prstGeom prst="rect">
            <a:avLst/>
          </a:prstGeom>
        </p:spPr>
      </p:pic>
      <p:pic>
        <p:nvPicPr>
          <p:cNvPr id="18" name="Image 17">
            <a:extLst>
              <a:ext uri="{FF2B5EF4-FFF2-40B4-BE49-F238E27FC236}">
                <a16:creationId xmlns:a16="http://schemas.microsoft.com/office/drawing/2014/main" id="{30E3610D-7C7B-C164-1337-BB4B10EB3C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378" y="5960142"/>
            <a:ext cx="2669675" cy="1645134"/>
          </a:xfrm>
          <a:prstGeom prst="rect">
            <a:avLst/>
          </a:prstGeom>
        </p:spPr>
      </p:pic>
      <p:pic>
        <p:nvPicPr>
          <p:cNvPr id="20" name="Image 19">
            <a:extLst>
              <a:ext uri="{FF2B5EF4-FFF2-40B4-BE49-F238E27FC236}">
                <a16:creationId xmlns:a16="http://schemas.microsoft.com/office/drawing/2014/main" id="{0583D857-3E62-4ADE-BF76-A1ACCCF2BD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9561" y="2537420"/>
            <a:ext cx="8026539" cy="7509809"/>
          </a:xfrm>
          <a:prstGeom prst="rect">
            <a:avLst/>
          </a:prstGeom>
        </p:spPr>
      </p:pic>
    </p:spTree>
    <p:extLst>
      <p:ext uri="{BB962C8B-B14F-4D97-AF65-F5344CB8AC3E}">
        <p14:creationId xmlns:p14="http://schemas.microsoft.com/office/powerpoint/2010/main" val="323510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2">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L’activité physique</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sp>
        <p:nvSpPr>
          <p:cNvPr id="2" name="Espace réservé du texte 2">
            <a:extLst>
              <a:ext uri="{FF2B5EF4-FFF2-40B4-BE49-F238E27FC236}">
                <a16:creationId xmlns:a16="http://schemas.microsoft.com/office/drawing/2014/main" id="{B6F93DE1-C220-6B4D-D8F4-782F6506B3F2}"/>
              </a:ext>
            </a:extLst>
          </p:cNvPr>
          <p:cNvSpPr txBox="1">
            <a:spLocks/>
          </p:cNvSpPr>
          <p:nvPr/>
        </p:nvSpPr>
        <p:spPr>
          <a:xfrm>
            <a:off x="1976310" y="2525954"/>
            <a:ext cx="14336437" cy="581216"/>
          </a:xfrm>
          <a:prstGeom prst="rect">
            <a:avLst/>
          </a:prstGeom>
        </p:spPr>
        <p:txBody>
          <a:bodyPr anchor="b"/>
          <a:lstStyle>
            <a:lvl1pPr marL="0" indent="0" algn="ctr" defTabSz="914400" rtl="0" eaLnBrk="1" latinLnBrk="0" hangingPunct="1">
              <a:lnSpc>
                <a:spcPct val="90000"/>
              </a:lnSpc>
              <a:spcBef>
                <a:spcPts val="1000"/>
              </a:spcBef>
              <a:buFontTx/>
              <a:buNone/>
              <a:defRPr sz="3000" b="0" i="0" kern="1200">
                <a:solidFill>
                  <a:srgbClr val="1688AE"/>
                </a:solidFill>
                <a:latin typeface="Calibri Light" panose="020F0302020204030204" pitchFamily="34" charset="0"/>
                <a:ea typeface="+mn-ea"/>
                <a:cs typeface="Calibri Light" panose="020F0302020204030204" pitchFamily="34" charset="0"/>
              </a:defRPr>
            </a:lvl1pPr>
            <a:lvl2pPr marL="180975" indent="-180975" algn="l" defTabSz="914400" rtl="0" eaLnBrk="1" latinLnBrk="0" hangingPunct="1">
              <a:lnSpc>
                <a:spcPct val="90000"/>
              </a:lnSpc>
              <a:spcBef>
                <a:spcPts val="500"/>
              </a:spcBef>
              <a:buClr>
                <a:srgbClr val="92C56E"/>
              </a:buClr>
              <a:buSzPct val="100000"/>
              <a:buFont typeface="Calibri" panose="020F0502020204030204" pitchFamily="34" charset="0"/>
              <a:buChar char="•"/>
              <a:defRPr sz="1400" kern="1200">
                <a:solidFill>
                  <a:srgbClr val="000000">
                    <a:alpha val="80000"/>
                  </a:srgbClr>
                </a:solidFill>
                <a:latin typeface="+mn-lt"/>
                <a:ea typeface="+mn-ea"/>
                <a:cs typeface="+mn-cs"/>
              </a:defRPr>
            </a:lvl2pPr>
            <a:lvl3pPr marL="447675" indent="-85725" algn="l" defTabSz="914400" rtl="0" eaLnBrk="1" latinLnBrk="0" hangingPunct="1">
              <a:lnSpc>
                <a:spcPct val="90000"/>
              </a:lnSpc>
              <a:spcBef>
                <a:spcPts val="500"/>
              </a:spcBef>
              <a:buClr>
                <a:srgbClr val="000000"/>
              </a:buClr>
              <a:buFont typeface="Calibri" panose="020F0502020204030204" pitchFamily="34" charset="0"/>
              <a:buChar char="-"/>
              <a:defRPr sz="1200" kern="1200">
                <a:solidFill>
                  <a:srgbClr val="000000">
                    <a:alpha val="80000"/>
                  </a:srgbClr>
                </a:solidFill>
                <a:latin typeface="+mn-lt"/>
                <a:ea typeface="+mn-ea"/>
                <a:cs typeface="+mn-cs"/>
              </a:defRPr>
            </a:lvl3pPr>
            <a:lvl4pPr marL="714375" indent="-85725" algn="l" defTabSz="914400" rtl="0" eaLnBrk="1" latinLnBrk="0" hangingPunct="1">
              <a:lnSpc>
                <a:spcPct val="90000"/>
              </a:lnSpc>
              <a:spcBef>
                <a:spcPts val="500"/>
              </a:spcBef>
              <a:buFont typeface="Arial" panose="020B0604020202020204" pitchFamily="34" charset="0"/>
              <a:buChar char="•"/>
              <a:defRPr sz="1100" kern="1200">
                <a:solidFill>
                  <a:srgbClr val="000000">
                    <a:alpha val="80000"/>
                  </a:srgbClr>
                </a:solidFill>
                <a:latin typeface="+mn-lt"/>
                <a:ea typeface="+mn-ea"/>
                <a:cs typeface="+mn-cs"/>
              </a:defRPr>
            </a:lvl4pPr>
            <a:lvl5pPr marL="714375" indent="-85725" algn="l" defTabSz="914400" rtl="0" eaLnBrk="1" latinLnBrk="0" hangingPunct="1">
              <a:lnSpc>
                <a:spcPct val="90000"/>
              </a:lnSpc>
              <a:spcBef>
                <a:spcPts val="500"/>
              </a:spcBef>
              <a:buFont typeface="Arial" panose="020B0604020202020204" pitchFamily="34" charset="0"/>
              <a:buChar char="•"/>
              <a:defRPr sz="1100" kern="1200">
                <a:solidFill>
                  <a:srgbClr val="000000">
                    <a:alpha val="80000"/>
                  </a:srgb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fr-FR" sz="2400" b="0" i="0" u="none" strike="noStrike" kern="1200" cap="none" spc="0" normalizeH="0" baseline="0" noProof="0" dirty="0">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3h EPS/</a:t>
            </a:r>
            <a:r>
              <a:rPr kumimoji="0" lang="fr-FR" sz="2400" b="0" i="0" u="none" strike="noStrike" kern="1200" cap="none" spc="0" normalizeH="0" baseline="0" noProof="0" dirty="0" err="1">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sem</a:t>
            </a:r>
            <a:r>
              <a:rPr kumimoji="0" lang="fr-FR" sz="2400" b="0" i="0" u="none" strike="noStrike" kern="1200" cap="none" spc="0" normalizeH="0" baseline="0" noProof="0" dirty="0">
                <a:ln>
                  <a:noFill/>
                </a:ln>
                <a:solidFill>
                  <a:srgbClr val="1688AE"/>
                </a:solidFill>
                <a:effectLst/>
                <a:uLnTx/>
                <a:uFillTx/>
                <a:latin typeface="Calibri" panose="020F0502020204030204" pitchFamily="34" charset="0"/>
                <a:ea typeface="Calibri" panose="020F0502020204030204" pitchFamily="34" charset="0"/>
                <a:cs typeface="Times New Roman" panose="02020603050405020304" pitchFamily="18" charset="0"/>
              </a:rPr>
              <a:t> + déplacements = est-ce qu’on atteint les recommandations de l’OMS en terme d’AP? </a:t>
            </a:r>
            <a:endParaRPr kumimoji="0" lang="fr-FR" sz="2400" b="0" i="0" u="none" strike="noStrike" kern="1200" cap="none" spc="0" normalizeH="0" baseline="0" noProof="0" dirty="0">
              <a:ln>
                <a:noFill/>
              </a:ln>
              <a:solidFill>
                <a:srgbClr val="1688AE"/>
              </a:solidFill>
              <a:effectLst/>
              <a:uLnTx/>
              <a:uFillTx/>
              <a:latin typeface="Calibri Light" panose="020F0302020204030204" pitchFamily="34" charset="0"/>
              <a:ea typeface="+mn-ea"/>
              <a:cs typeface="Calibri Light" panose="020F0302020204030204" pitchFamily="34" charset="0"/>
            </a:endParaRPr>
          </a:p>
        </p:txBody>
      </p:sp>
      <p:grpSp>
        <p:nvGrpSpPr>
          <p:cNvPr id="5" name="Groupe 4">
            <a:extLst>
              <a:ext uri="{FF2B5EF4-FFF2-40B4-BE49-F238E27FC236}">
                <a16:creationId xmlns:a16="http://schemas.microsoft.com/office/drawing/2014/main" id="{3FCDA4FC-A5C9-EAD1-EF90-B9DF29596F3E}"/>
              </a:ext>
            </a:extLst>
          </p:cNvPr>
          <p:cNvGrpSpPr/>
          <p:nvPr/>
        </p:nvGrpSpPr>
        <p:grpSpPr>
          <a:xfrm>
            <a:off x="2092282" y="4261706"/>
            <a:ext cx="7052247" cy="3500928"/>
            <a:chOff x="5954623" y="5132778"/>
            <a:chExt cx="5930510" cy="2857500"/>
          </a:xfrm>
        </p:grpSpPr>
        <p:grpSp>
          <p:nvGrpSpPr>
            <p:cNvPr id="6" name="Groupe 5">
              <a:extLst>
                <a:ext uri="{FF2B5EF4-FFF2-40B4-BE49-F238E27FC236}">
                  <a16:creationId xmlns:a16="http://schemas.microsoft.com/office/drawing/2014/main" id="{B6F6FA0B-95E9-9D83-60E5-C6DE7C7C2D63}"/>
                </a:ext>
              </a:extLst>
            </p:cNvPr>
            <p:cNvGrpSpPr/>
            <p:nvPr/>
          </p:nvGrpSpPr>
          <p:grpSpPr>
            <a:xfrm>
              <a:off x="5954623" y="5132778"/>
              <a:ext cx="5930510" cy="2857500"/>
              <a:chOff x="1368193" y="2476500"/>
              <a:chExt cx="4633318" cy="2232474"/>
            </a:xfrm>
          </p:grpSpPr>
          <p:sp>
            <p:nvSpPr>
              <p:cNvPr id="17" name="Ellipse 16">
                <a:extLst>
                  <a:ext uri="{FF2B5EF4-FFF2-40B4-BE49-F238E27FC236}">
                    <a16:creationId xmlns:a16="http://schemas.microsoft.com/office/drawing/2014/main" id="{271E7DD2-CFDD-3E71-D8A6-0871C24BB712}"/>
                  </a:ext>
                </a:extLst>
              </p:cNvPr>
              <p:cNvSpPr>
                <a:spLocks noChangeAspect="1"/>
              </p:cNvSpPr>
              <p:nvPr/>
            </p:nvSpPr>
            <p:spPr>
              <a:xfrm>
                <a:off x="1444151" y="2544752"/>
                <a:ext cx="2096294" cy="2095972"/>
              </a:xfrm>
              <a:prstGeom prst="ellipse">
                <a:avLst/>
              </a:prstGeom>
              <a:solidFill>
                <a:srgbClr val="1688AE"/>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t" anchorCtr="0"/>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855086">
                  <a:lnSpc>
                    <a:spcPct val="90000"/>
                  </a:lnSpc>
                  <a:spcAft>
                    <a:spcPts val="566"/>
                  </a:spcAft>
                  <a:defRPr/>
                </a:pPr>
                <a:endParaRPr lang="fr-FR" sz="1800" spc="-50" dirty="0">
                  <a:solidFill>
                    <a:prstClr val="white"/>
                  </a:solidFill>
                  <a:latin typeface="Calibri"/>
                  <a:cs typeface="Calibri"/>
                </a:endParaRPr>
              </a:p>
            </p:txBody>
          </p:sp>
          <p:sp>
            <p:nvSpPr>
              <p:cNvPr id="19" name="Ellipse 11">
                <a:extLst>
                  <a:ext uri="{FF2B5EF4-FFF2-40B4-BE49-F238E27FC236}">
                    <a16:creationId xmlns:a16="http://schemas.microsoft.com/office/drawing/2014/main" id="{D18EA4AE-28C9-7B63-02CC-B1E8DA3E9E3B}"/>
                  </a:ext>
                </a:extLst>
              </p:cNvPr>
              <p:cNvSpPr>
                <a:spLocks noChangeAspect="1"/>
              </p:cNvSpPr>
              <p:nvPr/>
            </p:nvSpPr>
            <p:spPr>
              <a:xfrm>
                <a:off x="3836316" y="2544752"/>
                <a:ext cx="2096294" cy="2095972"/>
              </a:xfrm>
              <a:prstGeom prst="ellipse">
                <a:avLst/>
              </a:prstGeom>
              <a:solidFill>
                <a:srgbClr val="C27676"/>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t" anchorCtr="0"/>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855086">
                  <a:lnSpc>
                    <a:spcPct val="90000"/>
                  </a:lnSpc>
                  <a:spcAft>
                    <a:spcPts val="566"/>
                  </a:spcAft>
                  <a:defRPr/>
                </a:pPr>
                <a:endParaRPr lang="en-US" sz="1800" spc="-50" dirty="0">
                  <a:solidFill>
                    <a:prstClr val="white"/>
                  </a:solidFill>
                  <a:latin typeface="Calibri"/>
                  <a:cs typeface="Calibri"/>
                </a:endParaRPr>
              </a:p>
            </p:txBody>
          </p:sp>
          <p:sp>
            <p:nvSpPr>
              <p:cNvPr id="21" name="Ellipse 12">
                <a:extLst>
                  <a:ext uri="{FF2B5EF4-FFF2-40B4-BE49-F238E27FC236}">
                    <a16:creationId xmlns:a16="http://schemas.microsoft.com/office/drawing/2014/main" id="{88821E42-26FB-2687-E01B-3B2B5B3B26D3}"/>
                  </a:ext>
                </a:extLst>
              </p:cNvPr>
              <p:cNvSpPr>
                <a:spLocks noChangeAspect="1"/>
              </p:cNvSpPr>
              <p:nvPr/>
            </p:nvSpPr>
            <p:spPr>
              <a:xfrm>
                <a:off x="3768696" y="2476500"/>
                <a:ext cx="2232815" cy="2232474"/>
              </a:xfrm>
              <a:prstGeom prst="ellipse">
                <a:avLst/>
              </a:prstGeom>
              <a:noFill/>
              <a:ln w="19050" cap="rnd" algn="ctr">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190" tIns="45597" rIns="91190" bIns="45597" rtlCol="0" anchor="ctr"/>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855086">
                  <a:defRPr/>
                </a:pPr>
                <a:endParaRPr lang="en-GB" sz="1896" dirty="0">
                  <a:solidFill>
                    <a:prstClr val="black"/>
                  </a:solidFill>
                  <a:latin typeface="Calibri"/>
                  <a:cs typeface="Calibri"/>
                </a:endParaRPr>
              </a:p>
            </p:txBody>
          </p:sp>
          <p:sp>
            <p:nvSpPr>
              <p:cNvPr id="22" name="Ellipse 12">
                <a:extLst>
                  <a:ext uri="{FF2B5EF4-FFF2-40B4-BE49-F238E27FC236}">
                    <a16:creationId xmlns:a16="http://schemas.microsoft.com/office/drawing/2014/main" id="{0CF4C309-DE98-9714-75A5-9C265ED57349}"/>
                  </a:ext>
                </a:extLst>
              </p:cNvPr>
              <p:cNvSpPr>
                <a:spLocks noChangeAspect="1"/>
              </p:cNvSpPr>
              <p:nvPr/>
            </p:nvSpPr>
            <p:spPr>
              <a:xfrm>
                <a:off x="1368193" y="2476500"/>
                <a:ext cx="2232815" cy="2232474"/>
              </a:xfrm>
              <a:prstGeom prst="ellipse">
                <a:avLst/>
              </a:prstGeom>
              <a:noFill/>
              <a:ln w="19050" cap="rnd" algn="ctr">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190" tIns="45597" rIns="91190" bIns="45597" rtlCol="0" anchor="ctr"/>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855086">
                  <a:defRPr/>
                </a:pPr>
                <a:endParaRPr lang="en-GB" sz="1896" dirty="0">
                  <a:solidFill>
                    <a:prstClr val="black"/>
                  </a:solidFill>
                  <a:latin typeface="Calibri"/>
                  <a:cs typeface="Calibri"/>
                </a:endParaRPr>
              </a:p>
            </p:txBody>
          </p:sp>
        </p:grpSp>
        <p:sp>
          <p:nvSpPr>
            <p:cNvPr id="7" name="Espace réservé du contenu 3">
              <a:extLst>
                <a:ext uri="{FF2B5EF4-FFF2-40B4-BE49-F238E27FC236}">
                  <a16:creationId xmlns:a16="http://schemas.microsoft.com/office/drawing/2014/main" id="{249B0976-115B-C616-5E9D-D2D5E9EFFCAB}"/>
                </a:ext>
              </a:extLst>
            </p:cNvPr>
            <p:cNvSpPr txBox="1">
              <a:spLocks/>
            </p:cNvSpPr>
            <p:nvPr/>
          </p:nvSpPr>
          <p:spPr>
            <a:xfrm>
              <a:off x="6071519" y="5928159"/>
              <a:ext cx="2683195" cy="1034152"/>
            </a:xfrm>
            <a:prstGeom prst="rect">
              <a:avLst/>
            </a:prstGeom>
          </p:spPr>
          <p:txBody>
            <a:bodyPr wrap="square">
              <a:spAutoFit/>
            </a:bodyPr>
            <a:lstStyle>
              <a:lvl1pPr marL="0" indent="0" algn="ctr" defTabSz="914400" rtl="0" eaLnBrk="1" latinLnBrk="0" hangingPunct="1">
                <a:lnSpc>
                  <a:spcPct val="90000"/>
                </a:lnSpc>
                <a:spcBef>
                  <a:spcPts val="1000"/>
                </a:spcBef>
                <a:spcAft>
                  <a:spcPts val="600"/>
                </a:spcAft>
                <a:buFontTx/>
                <a:buNone/>
                <a:defRPr sz="32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400"/>
                </a:spcAft>
                <a:buClr>
                  <a:srgbClr val="92C56E"/>
                </a:buClr>
                <a:buSzPct val="100000"/>
                <a:buFont typeface="Calibri" panose="020F0502020204030204" pitchFamily="34" charset="0"/>
                <a:buNone/>
                <a:defRPr sz="1400" kern="1200">
                  <a:solidFill>
                    <a:schemeClr val="bg1"/>
                  </a:solidFill>
                  <a:latin typeface="+mn-lt"/>
                  <a:ea typeface="+mn-ea"/>
                  <a:cs typeface="+mn-cs"/>
                </a:defRPr>
              </a:lvl2pPr>
              <a:lvl3pPr marL="447675" indent="-85725" algn="l" defTabSz="914400" rtl="0" eaLnBrk="1" latinLnBrk="0" hangingPunct="1">
                <a:lnSpc>
                  <a:spcPct val="90000"/>
                </a:lnSpc>
                <a:spcBef>
                  <a:spcPts val="500"/>
                </a:spcBef>
                <a:spcAft>
                  <a:spcPts val="400"/>
                </a:spcAft>
                <a:buClr>
                  <a:srgbClr val="000000"/>
                </a:buClr>
                <a:buFont typeface="Calibri" panose="020F0502020204030204" pitchFamily="34" charset="0"/>
                <a:buChar char="-"/>
                <a:defRPr sz="1200" kern="1200">
                  <a:solidFill>
                    <a:schemeClr val="bg1"/>
                  </a:solidFill>
                  <a:latin typeface="+mn-lt"/>
                  <a:ea typeface="+mn-ea"/>
                  <a:cs typeface="+mn-cs"/>
                </a:defRPr>
              </a:lvl3pPr>
              <a:lvl4pPr marL="714375" indent="-85725"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mn-lt"/>
                  <a:ea typeface="+mn-ea"/>
                  <a:cs typeface="+mn-cs"/>
                </a:defRPr>
              </a:lvl4pPr>
              <a:lvl5pPr marL="714375" indent="-85725"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Tx/>
                <a:buNone/>
                <a:tabLst/>
                <a:defRPr/>
              </a:pPr>
              <a:r>
                <a:rPr kumimoji="0" lang="fr-FR" sz="3500" b="0" i="0" u="none" strike="noStrike" kern="1200" cap="none" spc="0" normalizeH="0" baseline="0" noProof="0" dirty="0">
                  <a:ln>
                    <a:noFill/>
                  </a:ln>
                  <a:solidFill>
                    <a:srgbClr val="FFFFFF"/>
                  </a:solidFill>
                  <a:effectLst/>
                  <a:uLnTx/>
                  <a:uFillTx/>
                  <a:latin typeface="Calibri"/>
                  <a:ea typeface="+mn-ea"/>
                  <a:cs typeface="+mn-cs"/>
                </a:rPr>
                <a:t>60min/jour</a:t>
              </a:r>
            </a:p>
            <a:p>
              <a:pPr marL="0" marR="0" lvl="0" indent="0" algn="ctr" defTabSz="914400" rtl="0" eaLnBrk="1" fontAlgn="auto" latinLnBrk="0" hangingPunct="1">
                <a:lnSpc>
                  <a:spcPct val="90000"/>
                </a:lnSpc>
                <a:spcBef>
                  <a:spcPts val="1000"/>
                </a:spcBef>
                <a:spcAft>
                  <a:spcPts val="600"/>
                </a:spcAft>
                <a:buClrTx/>
                <a:buSzTx/>
                <a:buFontTx/>
                <a:buNone/>
                <a:tabLst/>
                <a:defRPr/>
              </a:pPr>
              <a:r>
                <a:rPr kumimoji="0" lang="fr-FR" sz="3500" b="1" i="0" u="none" strike="noStrike" kern="1200" cap="none" spc="0" normalizeH="0" baseline="0" noProof="0" dirty="0">
                  <a:ln>
                    <a:noFill/>
                  </a:ln>
                  <a:solidFill>
                    <a:srgbClr val="FFFFFF"/>
                  </a:solidFill>
                  <a:effectLst/>
                  <a:uLnTx/>
                  <a:uFillTx/>
                  <a:latin typeface="Calibri"/>
                  <a:ea typeface="+mn-ea"/>
                  <a:cs typeface="+mn-cs"/>
                </a:rPr>
                <a:t>AP modérée</a:t>
              </a:r>
            </a:p>
          </p:txBody>
        </p:sp>
        <p:sp>
          <p:nvSpPr>
            <p:cNvPr id="15" name="Espace réservé du contenu 4">
              <a:extLst>
                <a:ext uri="{FF2B5EF4-FFF2-40B4-BE49-F238E27FC236}">
                  <a16:creationId xmlns:a16="http://schemas.microsoft.com/office/drawing/2014/main" id="{01CAD48F-9352-95A6-EABC-33D81BA3D1A2}"/>
                </a:ext>
              </a:extLst>
            </p:cNvPr>
            <p:cNvSpPr txBox="1">
              <a:spLocks/>
            </p:cNvSpPr>
            <p:nvPr/>
          </p:nvSpPr>
          <p:spPr>
            <a:xfrm>
              <a:off x="9074400" y="5803369"/>
              <a:ext cx="2683195" cy="1429809"/>
            </a:xfrm>
            <a:prstGeom prst="rect">
              <a:avLst/>
            </a:prstGeom>
          </p:spPr>
          <p:txBody>
            <a:bodyPr wrap="square">
              <a:spAutoFit/>
            </a:bodyPr>
            <a:lstStyle>
              <a:lvl1pPr marL="0" indent="0" algn="ctr" defTabSz="914400" rtl="0" eaLnBrk="1" latinLnBrk="0" hangingPunct="1">
                <a:lnSpc>
                  <a:spcPct val="90000"/>
                </a:lnSpc>
                <a:spcBef>
                  <a:spcPts val="1000"/>
                </a:spcBef>
                <a:spcAft>
                  <a:spcPts val="600"/>
                </a:spcAft>
                <a:buFontTx/>
                <a:buNone/>
                <a:defRPr sz="32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400"/>
                </a:spcAft>
                <a:buClr>
                  <a:srgbClr val="92C56E"/>
                </a:buClr>
                <a:buSzPct val="100000"/>
                <a:buFont typeface="Calibri" panose="020F0502020204030204" pitchFamily="34" charset="0"/>
                <a:buNone/>
                <a:defRPr sz="1400" kern="1200">
                  <a:solidFill>
                    <a:schemeClr val="bg1"/>
                  </a:solidFill>
                  <a:latin typeface="+mn-lt"/>
                  <a:ea typeface="+mn-ea"/>
                  <a:cs typeface="+mn-cs"/>
                </a:defRPr>
              </a:lvl2pPr>
              <a:lvl3pPr marL="447675" indent="-85725" algn="l" defTabSz="914400" rtl="0" eaLnBrk="1" latinLnBrk="0" hangingPunct="1">
                <a:lnSpc>
                  <a:spcPct val="90000"/>
                </a:lnSpc>
                <a:spcBef>
                  <a:spcPts val="500"/>
                </a:spcBef>
                <a:spcAft>
                  <a:spcPts val="400"/>
                </a:spcAft>
                <a:buClr>
                  <a:srgbClr val="000000"/>
                </a:buClr>
                <a:buFont typeface="Calibri" panose="020F0502020204030204" pitchFamily="34" charset="0"/>
                <a:buChar char="-"/>
                <a:defRPr sz="1200" kern="1200">
                  <a:solidFill>
                    <a:schemeClr val="bg1"/>
                  </a:solidFill>
                  <a:latin typeface="+mn-lt"/>
                  <a:ea typeface="+mn-ea"/>
                  <a:cs typeface="+mn-cs"/>
                </a:defRPr>
              </a:lvl3pPr>
              <a:lvl4pPr marL="714375" indent="-85725"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mn-lt"/>
                  <a:ea typeface="+mn-ea"/>
                  <a:cs typeface="+mn-cs"/>
                </a:defRPr>
              </a:lvl4pPr>
              <a:lvl5pPr marL="714375" indent="-85725"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Tx/>
                <a:buNone/>
                <a:tabLst/>
                <a:defRPr/>
              </a:pPr>
              <a:r>
                <a:rPr kumimoji="0" lang="fr-FR" sz="3500" b="0" i="0" u="none" strike="noStrike" kern="1200" cap="none" spc="0" normalizeH="0" baseline="0" noProof="0" dirty="0">
                  <a:ln>
                    <a:noFill/>
                  </a:ln>
                  <a:solidFill>
                    <a:srgbClr val="FFFFFF"/>
                  </a:solidFill>
                  <a:effectLst/>
                  <a:uLnTx/>
                  <a:uFillTx/>
                  <a:latin typeface="Calibri"/>
                  <a:ea typeface="+mn-ea"/>
                  <a:cs typeface="+mn-cs"/>
                </a:rPr>
                <a:t>min 3x/</a:t>
              </a:r>
              <a:r>
                <a:rPr kumimoji="0" lang="fr-FR" sz="3500" b="0" i="0" u="none" strike="noStrike" kern="1200" cap="none" spc="0" normalizeH="0" baseline="0" noProof="0" dirty="0" err="1">
                  <a:ln>
                    <a:noFill/>
                  </a:ln>
                  <a:solidFill>
                    <a:srgbClr val="FFFFFF"/>
                  </a:solidFill>
                  <a:effectLst/>
                  <a:uLnTx/>
                  <a:uFillTx/>
                  <a:latin typeface="Calibri"/>
                  <a:ea typeface="+mn-ea"/>
                  <a:cs typeface="+mn-cs"/>
                </a:rPr>
                <a:t>sem</a:t>
              </a:r>
              <a:endParaRPr kumimoji="0" lang="fr-FR" sz="35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90000"/>
                </a:lnSpc>
                <a:spcBef>
                  <a:spcPts val="1000"/>
                </a:spcBef>
                <a:spcAft>
                  <a:spcPts val="600"/>
                </a:spcAft>
                <a:buClrTx/>
                <a:buSzTx/>
                <a:buFontTx/>
                <a:buNone/>
                <a:tabLst/>
                <a:defRPr/>
              </a:pPr>
              <a:r>
                <a:rPr kumimoji="0" lang="fr-FR" sz="3500" b="1" i="0" u="none" strike="noStrike" kern="1200" cap="none" spc="0" normalizeH="0" baseline="0" noProof="0" dirty="0">
                  <a:ln>
                    <a:noFill/>
                  </a:ln>
                  <a:solidFill>
                    <a:srgbClr val="FFFFFF"/>
                  </a:solidFill>
                  <a:effectLst/>
                  <a:uLnTx/>
                  <a:uFillTx/>
                  <a:latin typeface="Calibri"/>
                  <a:ea typeface="+mn-ea"/>
                  <a:cs typeface="+mn-cs"/>
                </a:rPr>
                <a:t>AP </a:t>
              </a:r>
              <a:br>
                <a:rPr kumimoji="0" lang="fr-FR" sz="3500" b="1" i="0" u="none" strike="noStrike" kern="1200" cap="none" spc="0" normalizeH="0" baseline="0" noProof="0" dirty="0">
                  <a:ln>
                    <a:noFill/>
                  </a:ln>
                  <a:solidFill>
                    <a:srgbClr val="FFFFFF"/>
                  </a:solidFill>
                  <a:effectLst/>
                  <a:uLnTx/>
                  <a:uFillTx/>
                  <a:latin typeface="Calibri"/>
                  <a:ea typeface="+mn-ea"/>
                  <a:cs typeface="+mn-cs"/>
                </a:rPr>
              </a:br>
              <a:r>
                <a:rPr kumimoji="0" lang="fr-FR" sz="3500" b="1" i="0" u="none" strike="noStrike" kern="1200" cap="none" spc="0" normalizeH="0" baseline="0" noProof="0" dirty="0">
                  <a:ln>
                    <a:noFill/>
                  </a:ln>
                  <a:solidFill>
                    <a:srgbClr val="FFFFFF"/>
                  </a:solidFill>
                  <a:effectLst/>
                  <a:uLnTx/>
                  <a:uFillTx/>
                  <a:latin typeface="Calibri"/>
                  <a:ea typeface="+mn-ea"/>
                  <a:cs typeface="+mn-cs"/>
                </a:rPr>
                <a:t>INTENSE</a:t>
              </a:r>
            </a:p>
          </p:txBody>
        </p:sp>
      </p:grpSp>
      <p:pic>
        <p:nvPicPr>
          <p:cNvPr id="25" name="Image 24">
            <a:extLst>
              <a:ext uri="{FF2B5EF4-FFF2-40B4-BE49-F238E27FC236}">
                <a16:creationId xmlns:a16="http://schemas.microsoft.com/office/drawing/2014/main" id="{B89A9112-8450-47C8-62BB-C7B87506A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959" y="3485243"/>
            <a:ext cx="6996990" cy="6546540"/>
          </a:xfrm>
          <a:prstGeom prst="rect">
            <a:avLst/>
          </a:prstGeom>
        </p:spPr>
      </p:pic>
      <p:sp>
        <p:nvSpPr>
          <p:cNvPr id="26" name="Forme libre : forme 25">
            <a:extLst>
              <a:ext uri="{FF2B5EF4-FFF2-40B4-BE49-F238E27FC236}">
                <a16:creationId xmlns:a16="http://schemas.microsoft.com/office/drawing/2014/main" id="{BDEBD604-98C1-DB4A-CE51-E67373930903}"/>
              </a:ext>
            </a:extLst>
          </p:cNvPr>
          <p:cNvSpPr/>
          <p:nvPr/>
        </p:nvSpPr>
        <p:spPr>
          <a:xfrm>
            <a:off x="9303360" y="5468791"/>
            <a:ext cx="980768" cy="980768"/>
          </a:xfrm>
          <a:custGeom>
            <a:avLst/>
            <a:gdLst>
              <a:gd name="connsiteX0" fmla="*/ 130001 w 980768"/>
              <a:gd name="connsiteY0" fmla="*/ 375046 h 980768"/>
              <a:gd name="connsiteX1" fmla="*/ 375046 w 980768"/>
              <a:gd name="connsiteY1" fmla="*/ 375046 h 980768"/>
              <a:gd name="connsiteX2" fmla="*/ 375046 w 980768"/>
              <a:gd name="connsiteY2" fmla="*/ 130001 h 980768"/>
              <a:gd name="connsiteX3" fmla="*/ 605722 w 980768"/>
              <a:gd name="connsiteY3" fmla="*/ 130001 h 980768"/>
              <a:gd name="connsiteX4" fmla="*/ 605722 w 980768"/>
              <a:gd name="connsiteY4" fmla="*/ 375046 h 980768"/>
              <a:gd name="connsiteX5" fmla="*/ 850767 w 980768"/>
              <a:gd name="connsiteY5" fmla="*/ 375046 h 980768"/>
              <a:gd name="connsiteX6" fmla="*/ 850767 w 980768"/>
              <a:gd name="connsiteY6" fmla="*/ 605722 h 980768"/>
              <a:gd name="connsiteX7" fmla="*/ 605722 w 980768"/>
              <a:gd name="connsiteY7" fmla="*/ 605722 h 980768"/>
              <a:gd name="connsiteX8" fmla="*/ 605722 w 980768"/>
              <a:gd name="connsiteY8" fmla="*/ 850767 h 980768"/>
              <a:gd name="connsiteX9" fmla="*/ 375046 w 980768"/>
              <a:gd name="connsiteY9" fmla="*/ 850767 h 980768"/>
              <a:gd name="connsiteX10" fmla="*/ 375046 w 980768"/>
              <a:gd name="connsiteY10" fmla="*/ 605722 h 980768"/>
              <a:gd name="connsiteX11" fmla="*/ 130001 w 980768"/>
              <a:gd name="connsiteY11" fmla="*/ 605722 h 980768"/>
              <a:gd name="connsiteX12" fmla="*/ 130001 w 980768"/>
              <a:gd name="connsiteY12" fmla="*/ 375046 h 98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0768" h="980768">
                <a:moveTo>
                  <a:pt x="130001" y="375046"/>
                </a:moveTo>
                <a:lnTo>
                  <a:pt x="375046" y="375046"/>
                </a:lnTo>
                <a:lnTo>
                  <a:pt x="375046" y="130001"/>
                </a:lnTo>
                <a:lnTo>
                  <a:pt x="605722" y="130001"/>
                </a:lnTo>
                <a:lnTo>
                  <a:pt x="605722" y="375046"/>
                </a:lnTo>
                <a:lnTo>
                  <a:pt x="850767" y="375046"/>
                </a:lnTo>
                <a:lnTo>
                  <a:pt x="850767" y="605722"/>
                </a:lnTo>
                <a:lnTo>
                  <a:pt x="605722" y="605722"/>
                </a:lnTo>
                <a:lnTo>
                  <a:pt x="605722" y="850767"/>
                </a:lnTo>
                <a:lnTo>
                  <a:pt x="375046" y="850767"/>
                </a:lnTo>
                <a:lnTo>
                  <a:pt x="375046" y="605722"/>
                </a:lnTo>
                <a:lnTo>
                  <a:pt x="130001" y="605722"/>
                </a:lnTo>
                <a:lnTo>
                  <a:pt x="130001" y="37504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30001" tIns="375046" rIns="130001" bIns="375046" numCol="1" spcCol="1270" anchor="ctr" anchorCtr="0">
            <a:noAutofit/>
          </a:bodyPr>
          <a:lstStyle/>
          <a:p>
            <a:pPr marL="0" lvl="0" indent="0" algn="ctr" defTabSz="488950">
              <a:lnSpc>
                <a:spcPct val="90000"/>
              </a:lnSpc>
              <a:spcBef>
                <a:spcPct val="0"/>
              </a:spcBef>
              <a:spcAft>
                <a:spcPct val="35000"/>
              </a:spcAft>
              <a:buNone/>
            </a:pPr>
            <a:endParaRPr lang="fr-FR" sz="1100" kern="1200"/>
          </a:p>
        </p:txBody>
      </p:sp>
    </p:spTree>
    <p:extLst>
      <p:ext uri="{BB962C8B-B14F-4D97-AF65-F5344CB8AC3E}">
        <p14:creationId xmlns:p14="http://schemas.microsoft.com/office/powerpoint/2010/main" val="1105734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2">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Conséquences du manque d’activité physique</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sp>
        <p:nvSpPr>
          <p:cNvPr id="8" name="Flèche : droite 7">
            <a:extLst>
              <a:ext uri="{FF2B5EF4-FFF2-40B4-BE49-F238E27FC236}">
                <a16:creationId xmlns:a16="http://schemas.microsoft.com/office/drawing/2014/main" id="{29C42183-9E8A-9DA3-8425-73B6E69C2E14}"/>
              </a:ext>
            </a:extLst>
          </p:cNvPr>
          <p:cNvSpPr/>
          <p:nvPr/>
        </p:nvSpPr>
        <p:spPr>
          <a:xfrm>
            <a:off x="1329369" y="2573583"/>
            <a:ext cx="15632438" cy="5141422"/>
          </a:xfrm>
          <a:prstGeom prst="rightArrow">
            <a:avLst/>
          </a:prstGeom>
          <a:gradFill flip="none" rotWithShape="1">
            <a:gsLst>
              <a:gs pos="0">
                <a:srgbClr val="C35F5D"/>
              </a:gs>
              <a:gs pos="50000">
                <a:srgbClr val="DEA7A6"/>
              </a:gs>
              <a:gs pos="100000">
                <a:srgbClr val="F7E9E9"/>
              </a:gs>
            </a:gsLst>
            <a:lin ang="10800000" scaled="1"/>
            <a:tileRect/>
          </a:gra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11" name="Picture 23" descr="maladie.png">
            <a:extLst>
              <a:ext uri="{FF2B5EF4-FFF2-40B4-BE49-F238E27FC236}">
                <a16:creationId xmlns:a16="http://schemas.microsoft.com/office/drawing/2014/main" id="{891F0D01-9835-D714-05E3-5D85A9EDD8A4}"/>
              </a:ext>
            </a:extLst>
          </p:cNvPr>
          <p:cNvPicPr>
            <a:picLocks noChangeAspect="1"/>
          </p:cNvPicPr>
          <p:nvPr/>
        </p:nvPicPr>
        <p:blipFill>
          <a:blip r:embed="rId3" cstate="print"/>
          <a:stretch>
            <a:fillRect/>
          </a:stretch>
        </p:blipFill>
        <p:spPr>
          <a:xfrm>
            <a:off x="5870887" y="3430951"/>
            <a:ext cx="3318471" cy="3426683"/>
          </a:xfrm>
          <a:prstGeom prst="rect">
            <a:avLst/>
          </a:prstGeom>
          <a:effectLst>
            <a:outerShdw blurRad="63500" sx="105000" sy="105000" algn="ctr" rotWithShape="0">
              <a:srgbClr val="FF0000">
                <a:alpha val="40000"/>
              </a:srgbClr>
            </a:outerShdw>
          </a:effectLst>
        </p:spPr>
      </p:pic>
      <p:pic>
        <p:nvPicPr>
          <p:cNvPr id="13" name="Image 12">
            <a:extLst>
              <a:ext uri="{FF2B5EF4-FFF2-40B4-BE49-F238E27FC236}">
                <a16:creationId xmlns:a16="http://schemas.microsoft.com/office/drawing/2014/main" id="{6AEB8998-7611-383A-C923-0266207C234D}"/>
              </a:ext>
            </a:extLst>
          </p:cNvPr>
          <p:cNvPicPr>
            <a:picLocks noChangeAspect="1"/>
          </p:cNvPicPr>
          <p:nvPr/>
        </p:nvPicPr>
        <p:blipFill rotWithShape="1">
          <a:blip r:embed="rId4">
            <a:extLst>
              <a:ext uri="{28A0092B-C50C-407E-A947-70E740481C1C}">
                <a14:useLocalDpi xmlns:a14="http://schemas.microsoft.com/office/drawing/2010/main" val="0"/>
              </a:ext>
            </a:extLst>
          </a:blip>
          <a:srcRect l="17196" r="10055"/>
          <a:stretch/>
        </p:blipFill>
        <p:spPr>
          <a:xfrm>
            <a:off x="1813560" y="3430951"/>
            <a:ext cx="3459480" cy="3426683"/>
          </a:xfrm>
          <a:prstGeom prst="rect">
            <a:avLst/>
          </a:prstGeom>
        </p:spPr>
      </p:pic>
      <p:pic>
        <p:nvPicPr>
          <p:cNvPr id="16" name="Image 15">
            <a:extLst>
              <a:ext uri="{FF2B5EF4-FFF2-40B4-BE49-F238E27FC236}">
                <a16:creationId xmlns:a16="http://schemas.microsoft.com/office/drawing/2014/main" id="{65C1B325-01FC-675C-9E9E-7EFC2A0F45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3879" y="3430952"/>
            <a:ext cx="3459480" cy="3459480"/>
          </a:xfrm>
          <a:prstGeom prst="rect">
            <a:avLst/>
          </a:prstGeom>
        </p:spPr>
      </p:pic>
      <p:sp>
        <p:nvSpPr>
          <p:cNvPr id="18" name="ZoneTexte 17">
            <a:extLst>
              <a:ext uri="{FF2B5EF4-FFF2-40B4-BE49-F238E27FC236}">
                <a16:creationId xmlns:a16="http://schemas.microsoft.com/office/drawing/2014/main" id="{F69CF565-603E-C5C9-43BB-B80A5B3D387D}"/>
              </a:ext>
            </a:extLst>
          </p:cNvPr>
          <p:cNvSpPr txBox="1"/>
          <p:nvPr/>
        </p:nvSpPr>
        <p:spPr>
          <a:xfrm>
            <a:off x="6911159" y="5139114"/>
            <a:ext cx="2042160" cy="1708160"/>
          </a:xfrm>
          <a:prstGeom prst="rect">
            <a:avLst/>
          </a:prstGeom>
          <a:noFill/>
          <a:effectLst>
            <a:outerShdw blurRad="50800" dist="38100" dir="2700000" algn="tl" rotWithShape="0">
              <a:prstClr val="black">
                <a:alpha val="40000"/>
              </a:prstClr>
            </a:outerShdw>
          </a:effectLst>
        </p:spPr>
        <p:txBody>
          <a:bodyPr wrap="square" rtlCol="0">
            <a:spAutoFit/>
          </a:bodyPr>
          <a:lstStyle/>
          <a:p>
            <a:r>
              <a:rPr lang="fr-FR" sz="3500" b="1" dirty="0">
                <a:solidFill>
                  <a:schemeClr val="bg1"/>
                </a:solidFill>
              </a:rPr>
              <a:t>HTA</a:t>
            </a:r>
          </a:p>
          <a:p>
            <a:r>
              <a:rPr lang="fr-FR" sz="3500" b="1" dirty="0">
                <a:solidFill>
                  <a:schemeClr val="bg1"/>
                </a:solidFill>
              </a:rPr>
              <a:t>Diabète</a:t>
            </a:r>
          </a:p>
          <a:p>
            <a:r>
              <a:rPr lang="fr-FR" sz="3500" b="1" dirty="0">
                <a:solidFill>
                  <a:schemeClr val="bg1"/>
                </a:solidFill>
              </a:rPr>
              <a:t>Cardio</a:t>
            </a:r>
          </a:p>
        </p:txBody>
      </p:sp>
      <p:sp>
        <p:nvSpPr>
          <p:cNvPr id="20" name="ZoneTexte 19">
            <a:extLst>
              <a:ext uri="{FF2B5EF4-FFF2-40B4-BE49-F238E27FC236}">
                <a16:creationId xmlns:a16="http://schemas.microsoft.com/office/drawing/2014/main" id="{BA0CF51D-C698-717E-36FB-0C5403828F49}"/>
              </a:ext>
            </a:extLst>
          </p:cNvPr>
          <p:cNvSpPr txBox="1"/>
          <p:nvPr/>
        </p:nvSpPr>
        <p:spPr>
          <a:xfrm>
            <a:off x="14173200" y="4693920"/>
            <a:ext cx="2011680" cy="923330"/>
          </a:xfrm>
          <a:prstGeom prst="rect">
            <a:avLst/>
          </a:prstGeom>
          <a:noFill/>
        </p:spPr>
        <p:txBody>
          <a:bodyPr wrap="square" rtlCol="0">
            <a:spAutoFit/>
          </a:bodyPr>
          <a:lstStyle/>
          <a:p>
            <a:pPr algn="ctr"/>
            <a:r>
              <a:rPr lang="fr-FR" i="1" dirty="0">
                <a:solidFill>
                  <a:srgbClr val="F7E9E9"/>
                </a:solidFill>
              </a:rPr>
              <a:t>Effets à long</a:t>
            </a:r>
          </a:p>
          <a:p>
            <a:pPr algn="ctr"/>
            <a:r>
              <a:rPr lang="fr-FR" i="1" dirty="0">
                <a:solidFill>
                  <a:srgbClr val="F7E9E9"/>
                </a:solidFill>
              </a:rPr>
              <a:t>terme</a:t>
            </a:r>
          </a:p>
        </p:txBody>
      </p:sp>
      <p:sp>
        <p:nvSpPr>
          <p:cNvPr id="23" name="ZoneTexte 22">
            <a:extLst>
              <a:ext uri="{FF2B5EF4-FFF2-40B4-BE49-F238E27FC236}">
                <a16:creationId xmlns:a16="http://schemas.microsoft.com/office/drawing/2014/main" id="{E9FA1867-3336-AD40-771B-F335ADF3BB4D}"/>
              </a:ext>
            </a:extLst>
          </p:cNvPr>
          <p:cNvSpPr txBox="1"/>
          <p:nvPr/>
        </p:nvSpPr>
        <p:spPr>
          <a:xfrm>
            <a:off x="1813559" y="7909560"/>
            <a:ext cx="11939799" cy="1708160"/>
          </a:xfrm>
          <a:prstGeom prst="rect">
            <a:avLst/>
          </a:prstGeom>
          <a:noFill/>
        </p:spPr>
        <p:txBody>
          <a:bodyPr wrap="square" rtlCol="0">
            <a:spAutoFit/>
          </a:bodyPr>
          <a:lstStyle/>
          <a:p>
            <a:r>
              <a:rPr lang="fr-FR" sz="3500" dirty="0">
                <a:solidFill>
                  <a:srgbClr val="1688AE"/>
                </a:solidFill>
              </a:rPr>
              <a:t>+ Effets à court terme : </a:t>
            </a:r>
            <a:r>
              <a:rPr lang="fr-FR" sz="3500" b="1" dirty="0">
                <a:solidFill>
                  <a:srgbClr val="1688AE"/>
                </a:solidFill>
              </a:rPr>
              <a:t>poids, stress, tabac, habitudes de vie…</a:t>
            </a:r>
          </a:p>
          <a:p>
            <a:endParaRPr lang="fr-FR" sz="3500" b="1" dirty="0">
              <a:solidFill>
                <a:srgbClr val="1688AE"/>
              </a:solidFill>
            </a:endParaRPr>
          </a:p>
          <a:p>
            <a:r>
              <a:rPr lang="fr-FR" sz="3500" dirty="0">
                <a:solidFill>
                  <a:srgbClr val="1688AE"/>
                </a:solidFill>
              </a:rPr>
              <a:t>inactivité physique = 6-9% des causes de mortalité</a:t>
            </a:r>
          </a:p>
        </p:txBody>
      </p:sp>
    </p:spTree>
    <p:extLst>
      <p:ext uri="{BB962C8B-B14F-4D97-AF65-F5344CB8AC3E}">
        <p14:creationId xmlns:p14="http://schemas.microsoft.com/office/powerpoint/2010/main" val="3001461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2">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Diminution de l’activité physique dans toutes les tranches d’âge</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graphicFrame>
        <p:nvGraphicFramePr>
          <p:cNvPr id="7" name="Graphique 6">
            <a:extLst>
              <a:ext uri="{FF2B5EF4-FFF2-40B4-BE49-F238E27FC236}">
                <a16:creationId xmlns:a16="http://schemas.microsoft.com/office/drawing/2014/main" id="{2DFCF568-E1BD-F6BD-509C-6265961E9FD8}"/>
              </a:ext>
            </a:extLst>
          </p:cNvPr>
          <p:cNvGraphicFramePr/>
          <p:nvPr>
            <p:extLst>
              <p:ext uri="{D42A27DB-BD31-4B8C-83A1-F6EECF244321}">
                <p14:modId xmlns:p14="http://schemas.microsoft.com/office/powerpoint/2010/main" val="1671962055"/>
              </p:ext>
            </p:extLst>
          </p:nvPr>
        </p:nvGraphicFramePr>
        <p:xfrm>
          <a:off x="787461" y="2962380"/>
          <a:ext cx="6678160" cy="57118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a:extLst>
              <a:ext uri="{FF2B5EF4-FFF2-40B4-BE49-F238E27FC236}">
                <a16:creationId xmlns:a16="http://schemas.microsoft.com/office/drawing/2014/main" id="{F81C6366-46C9-6139-0065-9B69D5E51042}"/>
              </a:ext>
            </a:extLst>
          </p:cNvPr>
          <p:cNvGraphicFramePr/>
          <p:nvPr>
            <p:extLst>
              <p:ext uri="{D42A27DB-BD31-4B8C-83A1-F6EECF244321}">
                <p14:modId xmlns:p14="http://schemas.microsoft.com/office/powerpoint/2010/main" val="1837939101"/>
              </p:ext>
            </p:extLst>
          </p:nvPr>
        </p:nvGraphicFramePr>
        <p:xfrm>
          <a:off x="7985760" y="2962379"/>
          <a:ext cx="4145280" cy="5711854"/>
        </p:xfrm>
        <a:graphic>
          <a:graphicData uri="http://schemas.openxmlformats.org/drawingml/2006/chart">
            <c:chart xmlns:c="http://schemas.openxmlformats.org/drawingml/2006/chart" xmlns:r="http://schemas.openxmlformats.org/officeDocument/2006/relationships" r:id="rId4"/>
          </a:graphicData>
        </a:graphic>
      </p:graphicFrame>
      <p:sp>
        <p:nvSpPr>
          <p:cNvPr id="12" name="Forme libre : forme 11">
            <a:extLst>
              <a:ext uri="{FF2B5EF4-FFF2-40B4-BE49-F238E27FC236}">
                <a16:creationId xmlns:a16="http://schemas.microsoft.com/office/drawing/2014/main" id="{1E778904-4A73-5289-2A14-7D757046206B}"/>
              </a:ext>
            </a:extLst>
          </p:cNvPr>
          <p:cNvSpPr/>
          <p:nvPr/>
        </p:nvSpPr>
        <p:spPr>
          <a:xfrm>
            <a:off x="4010519" y="5818306"/>
            <a:ext cx="537731" cy="629044"/>
          </a:xfrm>
          <a:custGeom>
            <a:avLst/>
            <a:gdLst>
              <a:gd name="connsiteX0" fmla="*/ 0 w 537731"/>
              <a:gd name="connsiteY0" fmla="*/ 125809 h 629044"/>
              <a:gd name="connsiteX1" fmla="*/ 268866 w 537731"/>
              <a:gd name="connsiteY1" fmla="*/ 125809 h 629044"/>
              <a:gd name="connsiteX2" fmla="*/ 268866 w 537731"/>
              <a:gd name="connsiteY2" fmla="*/ 0 h 629044"/>
              <a:gd name="connsiteX3" fmla="*/ 537731 w 537731"/>
              <a:gd name="connsiteY3" fmla="*/ 314522 h 629044"/>
              <a:gd name="connsiteX4" fmla="*/ 268866 w 537731"/>
              <a:gd name="connsiteY4" fmla="*/ 629044 h 629044"/>
              <a:gd name="connsiteX5" fmla="*/ 268866 w 537731"/>
              <a:gd name="connsiteY5" fmla="*/ 503235 h 629044"/>
              <a:gd name="connsiteX6" fmla="*/ 0 w 537731"/>
              <a:gd name="connsiteY6" fmla="*/ 503235 h 629044"/>
              <a:gd name="connsiteX7" fmla="*/ 0 w 537731"/>
              <a:gd name="connsiteY7" fmla="*/ 125809 h 62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731" h="629044">
                <a:moveTo>
                  <a:pt x="0" y="125809"/>
                </a:moveTo>
                <a:lnTo>
                  <a:pt x="268866" y="125809"/>
                </a:lnTo>
                <a:lnTo>
                  <a:pt x="268866" y="0"/>
                </a:lnTo>
                <a:lnTo>
                  <a:pt x="537731" y="314522"/>
                </a:lnTo>
                <a:lnTo>
                  <a:pt x="268866" y="629044"/>
                </a:lnTo>
                <a:lnTo>
                  <a:pt x="268866" y="503235"/>
                </a:lnTo>
                <a:lnTo>
                  <a:pt x="0" y="503235"/>
                </a:lnTo>
                <a:lnTo>
                  <a:pt x="0" y="12580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25809" rIns="161319" bIns="125809" numCol="1" spcCol="1270" anchor="ctr" anchorCtr="0">
            <a:noAutofit/>
          </a:bodyPr>
          <a:lstStyle/>
          <a:p>
            <a:pPr marL="0" lvl="0" indent="0" algn="ctr" defTabSz="488950">
              <a:lnSpc>
                <a:spcPct val="90000"/>
              </a:lnSpc>
              <a:spcBef>
                <a:spcPct val="0"/>
              </a:spcBef>
              <a:spcAft>
                <a:spcPct val="35000"/>
              </a:spcAft>
              <a:buNone/>
            </a:pPr>
            <a:endParaRPr lang="fr-FR" sz="1100" kern="1200"/>
          </a:p>
        </p:txBody>
      </p:sp>
      <p:graphicFrame>
        <p:nvGraphicFramePr>
          <p:cNvPr id="14" name="Graphique 13">
            <a:extLst>
              <a:ext uri="{FF2B5EF4-FFF2-40B4-BE49-F238E27FC236}">
                <a16:creationId xmlns:a16="http://schemas.microsoft.com/office/drawing/2014/main" id="{B7E4A0A4-0580-C9B9-6A05-CA24EEFFD274}"/>
              </a:ext>
            </a:extLst>
          </p:cNvPr>
          <p:cNvGraphicFramePr/>
          <p:nvPr>
            <p:extLst>
              <p:ext uri="{D42A27DB-BD31-4B8C-83A1-F6EECF244321}">
                <p14:modId xmlns:p14="http://schemas.microsoft.com/office/powerpoint/2010/main" val="2534364137"/>
              </p:ext>
            </p:extLst>
          </p:nvPr>
        </p:nvGraphicFramePr>
        <p:xfrm>
          <a:off x="12361619" y="2962379"/>
          <a:ext cx="4539541" cy="571185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96125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2">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Égalité dans la pratique du sport</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grpSp>
        <p:nvGrpSpPr>
          <p:cNvPr id="18" name="Groupe 17">
            <a:extLst>
              <a:ext uri="{FF2B5EF4-FFF2-40B4-BE49-F238E27FC236}">
                <a16:creationId xmlns:a16="http://schemas.microsoft.com/office/drawing/2014/main" id="{1E28884E-9E59-DBAD-BDD6-0FA211F9B117}"/>
              </a:ext>
            </a:extLst>
          </p:cNvPr>
          <p:cNvGrpSpPr/>
          <p:nvPr/>
        </p:nvGrpSpPr>
        <p:grpSpPr>
          <a:xfrm>
            <a:off x="1578077" y="3070869"/>
            <a:ext cx="5324697" cy="2618340"/>
            <a:chOff x="3819832" y="5144294"/>
            <a:chExt cx="5324697" cy="2618340"/>
          </a:xfrm>
        </p:grpSpPr>
        <p:grpSp>
          <p:nvGrpSpPr>
            <p:cNvPr id="2" name="Groupe 1">
              <a:extLst>
                <a:ext uri="{FF2B5EF4-FFF2-40B4-BE49-F238E27FC236}">
                  <a16:creationId xmlns:a16="http://schemas.microsoft.com/office/drawing/2014/main" id="{BD0D3E09-FEB0-A30C-E2C1-852AA6E1DC1E}"/>
                </a:ext>
              </a:extLst>
            </p:cNvPr>
            <p:cNvGrpSpPr/>
            <p:nvPr/>
          </p:nvGrpSpPr>
          <p:grpSpPr>
            <a:xfrm>
              <a:off x="3819832" y="5144294"/>
              <a:ext cx="5324697" cy="2618340"/>
              <a:chOff x="5954623" y="5132778"/>
              <a:chExt cx="5930510" cy="2857500"/>
            </a:xfrm>
          </p:grpSpPr>
          <p:grpSp>
            <p:nvGrpSpPr>
              <p:cNvPr id="5" name="Groupe 4">
                <a:extLst>
                  <a:ext uri="{FF2B5EF4-FFF2-40B4-BE49-F238E27FC236}">
                    <a16:creationId xmlns:a16="http://schemas.microsoft.com/office/drawing/2014/main" id="{8061AE44-9892-454A-AC8C-3504BD40D2B4}"/>
                  </a:ext>
                </a:extLst>
              </p:cNvPr>
              <p:cNvGrpSpPr/>
              <p:nvPr/>
            </p:nvGrpSpPr>
            <p:grpSpPr>
              <a:xfrm>
                <a:off x="5954623" y="5132778"/>
                <a:ext cx="5930510" cy="2857500"/>
                <a:chOff x="1368193" y="2476500"/>
                <a:chExt cx="4633318" cy="2232474"/>
              </a:xfrm>
            </p:grpSpPr>
            <p:sp>
              <p:nvSpPr>
                <p:cNvPr id="11" name="Ellipse 10">
                  <a:extLst>
                    <a:ext uri="{FF2B5EF4-FFF2-40B4-BE49-F238E27FC236}">
                      <a16:creationId xmlns:a16="http://schemas.microsoft.com/office/drawing/2014/main" id="{7CC6276F-5F4E-ECBC-785B-1D8EDFFE5987}"/>
                    </a:ext>
                  </a:extLst>
                </p:cNvPr>
                <p:cNvSpPr>
                  <a:spLocks noChangeAspect="1"/>
                </p:cNvSpPr>
                <p:nvPr/>
              </p:nvSpPr>
              <p:spPr>
                <a:xfrm>
                  <a:off x="1444151" y="2544752"/>
                  <a:ext cx="2096294" cy="2095972"/>
                </a:xfrm>
                <a:prstGeom prst="ellipse">
                  <a:avLst/>
                </a:prstGeom>
                <a:solidFill>
                  <a:srgbClr val="00B0F0"/>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t" anchorCtr="0"/>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855086">
                    <a:lnSpc>
                      <a:spcPct val="90000"/>
                    </a:lnSpc>
                    <a:spcAft>
                      <a:spcPts val="566"/>
                    </a:spcAft>
                    <a:defRPr/>
                  </a:pPr>
                  <a:endParaRPr lang="fr-FR" sz="1800" spc="-50" dirty="0">
                    <a:solidFill>
                      <a:prstClr val="white"/>
                    </a:solidFill>
                    <a:latin typeface="Calibri"/>
                    <a:cs typeface="Calibri"/>
                  </a:endParaRPr>
                </a:p>
              </p:txBody>
            </p:sp>
            <p:sp>
              <p:nvSpPr>
                <p:cNvPr id="13" name="Ellipse 11">
                  <a:extLst>
                    <a:ext uri="{FF2B5EF4-FFF2-40B4-BE49-F238E27FC236}">
                      <a16:creationId xmlns:a16="http://schemas.microsoft.com/office/drawing/2014/main" id="{A882709A-35B4-15F9-F73A-B5D0D99633B3}"/>
                    </a:ext>
                  </a:extLst>
                </p:cNvPr>
                <p:cNvSpPr>
                  <a:spLocks noChangeAspect="1"/>
                </p:cNvSpPr>
                <p:nvPr/>
              </p:nvSpPr>
              <p:spPr>
                <a:xfrm>
                  <a:off x="3836316" y="2544752"/>
                  <a:ext cx="2096294" cy="2095972"/>
                </a:xfrm>
                <a:prstGeom prst="ellipse">
                  <a:avLst/>
                </a:prstGeom>
                <a:solidFill>
                  <a:srgbClr val="C00000"/>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t" anchorCtr="0"/>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855086">
                    <a:lnSpc>
                      <a:spcPct val="90000"/>
                    </a:lnSpc>
                    <a:spcAft>
                      <a:spcPts val="566"/>
                    </a:spcAft>
                    <a:defRPr/>
                  </a:pPr>
                  <a:endParaRPr lang="en-US" sz="1800" spc="-50" dirty="0">
                    <a:solidFill>
                      <a:prstClr val="white"/>
                    </a:solidFill>
                    <a:latin typeface="Calibri"/>
                    <a:cs typeface="Calibri"/>
                  </a:endParaRPr>
                </a:p>
              </p:txBody>
            </p:sp>
            <p:sp>
              <p:nvSpPr>
                <p:cNvPr id="15" name="Ellipse 12">
                  <a:extLst>
                    <a:ext uri="{FF2B5EF4-FFF2-40B4-BE49-F238E27FC236}">
                      <a16:creationId xmlns:a16="http://schemas.microsoft.com/office/drawing/2014/main" id="{166E82CD-0399-851F-9B7B-23D96A7C0AED}"/>
                    </a:ext>
                  </a:extLst>
                </p:cNvPr>
                <p:cNvSpPr>
                  <a:spLocks noChangeAspect="1"/>
                </p:cNvSpPr>
                <p:nvPr/>
              </p:nvSpPr>
              <p:spPr>
                <a:xfrm>
                  <a:off x="3768696" y="2476500"/>
                  <a:ext cx="2232815" cy="2232474"/>
                </a:xfrm>
                <a:prstGeom prst="ellipse">
                  <a:avLst/>
                </a:prstGeom>
                <a:noFill/>
                <a:ln w="19050" cap="rnd" algn="ctr">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190" tIns="45597" rIns="91190" bIns="45597" rtlCol="0" anchor="ctr"/>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855086">
                    <a:defRPr/>
                  </a:pPr>
                  <a:endParaRPr lang="en-GB" sz="1896" dirty="0">
                    <a:solidFill>
                      <a:prstClr val="black"/>
                    </a:solidFill>
                    <a:latin typeface="Calibri"/>
                    <a:cs typeface="Calibri"/>
                  </a:endParaRPr>
                </a:p>
              </p:txBody>
            </p:sp>
            <p:sp>
              <p:nvSpPr>
                <p:cNvPr id="16" name="Ellipse 12">
                  <a:extLst>
                    <a:ext uri="{FF2B5EF4-FFF2-40B4-BE49-F238E27FC236}">
                      <a16:creationId xmlns:a16="http://schemas.microsoft.com/office/drawing/2014/main" id="{ADBAED60-8E35-077A-49DB-44966EA475F4}"/>
                    </a:ext>
                  </a:extLst>
                </p:cNvPr>
                <p:cNvSpPr>
                  <a:spLocks noChangeAspect="1"/>
                </p:cNvSpPr>
                <p:nvPr/>
              </p:nvSpPr>
              <p:spPr>
                <a:xfrm>
                  <a:off x="1368193" y="2476500"/>
                  <a:ext cx="2232815" cy="2232474"/>
                </a:xfrm>
                <a:prstGeom prst="ellipse">
                  <a:avLst/>
                </a:prstGeom>
                <a:noFill/>
                <a:ln w="19050" cap="rnd" algn="ctr">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190" tIns="45597" rIns="91190" bIns="45597" rtlCol="0" anchor="ctr"/>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algn="ctr" defTabSz="855086">
                    <a:defRPr/>
                  </a:pPr>
                  <a:endParaRPr lang="en-GB" sz="1896" dirty="0">
                    <a:solidFill>
                      <a:prstClr val="black"/>
                    </a:solidFill>
                    <a:latin typeface="Calibri"/>
                    <a:cs typeface="Calibri"/>
                  </a:endParaRPr>
                </a:p>
              </p:txBody>
            </p:sp>
          </p:grpSp>
          <p:sp>
            <p:nvSpPr>
              <p:cNvPr id="6" name="Espace réservé du contenu 3">
                <a:extLst>
                  <a:ext uri="{FF2B5EF4-FFF2-40B4-BE49-F238E27FC236}">
                    <a16:creationId xmlns:a16="http://schemas.microsoft.com/office/drawing/2014/main" id="{3CD50DBE-8AE2-825F-4A4C-91606BAA3376}"/>
                  </a:ext>
                </a:extLst>
              </p:cNvPr>
              <p:cNvSpPr txBox="1">
                <a:spLocks/>
              </p:cNvSpPr>
              <p:nvPr/>
            </p:nvSpPr>
            <p:spPr>
              <a:xfrm>
                <a:off x="6041993" y="6137804"/>
                <a:ext cx="2683194" cy="471021"/>
              </a:xfrm>
              <a:prstGeom prst="rect">
                <a:avLst/>
              </a:prstGeom>
            </p:spPr>
            <p:txBody>
              <a:bodyPr wrap="square">
                <a:spAutoFit/>
              </a:bodyPr>
              <a:lstStyle>
                <a:lvl1pPr marL="0" indent="0" algn="ctr" defTabSz="914400" rtl="0" eaLnBrk="1" latinLnBrk="0" hangingPunct="1">
                  <a:lnSpc>
                    <a:spcPct val="90000"/>
                  </a:lnSpc>
                  <a:spcBef>
                    <a:spcPts val="1000"/>
                  </a:spcBef>
                  <a:spcAft>
                    <a:spcPts val="600"/>
                  </a:spcAft>
                  <a:buFontTx/>
                  <a:buNone/>
                  <a:defRPr sz="32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400"/>
                  </a:spcAft>
                  <a:buClr>
                    <a:srgbClr val="92C56E"/>
                  </a:buClr>
                  <a:buSzPct val="100000"/>
                  <a:buFont typeface="Calibri" panose="020F0502020204030204" pitchFamily="34" charset="0"/>
                  <a:buNone/>
                  <a:defRPr sz="1400" kern="1200">
                    <a:solidFill>
                      <a:schemeClr val="bg1"/>
                    </a:solidFill>
                    <a:latin typeface="+mn-lt"/>
                    <a:ea typeface="+mn-ea"/>
                    <a:cs typeface="+mn-cs"/>
                  </a:defRPr>
                </a:lvl2pPr>
                <a:lvl3pPr marL="447675" indent="-85725" algn="l" defTabSz="914400" rtl="0" eaLnBrk="1" latinLnBrk="0" hangingPunct="1">
                  <a:lnSpc>
                    <a:spcPct val="90000"/>
                  </a:lnSpc>
                  <a:spcBef>
                    <a:spcPts val="500"/>
                  </a:spcBef>
                  <a:spcAft>
                    <a:spcPts val="400"/>
                  </a:spcAft>
                  <a:buClr>
                    <a:srgbClr val="000000"/>
                  </a:buClr>
                  <a:buFont typeface="Calibri" panose="020F0502020204030204" pitchFamily="34" charset="0"/>
                  <a:buChar char="-"/>
                  <a:defRPr sz="1200" kern="1200">
                    <a:solidFill>
                      <a:schemeClr val="bg1"/>
                    </a:solidFill>
                    <a:latin typeface="+mn-lt"/>
                    <a:ea typeface="+mn-ea"/>
                    <a:cs typeface="+mn-cs"/>
                  </a:defRPr>
                </a:lvl3pPr>
                <a:lvl4pPr marL="714375" indent="-85725"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mn-lt"/>
                    <a:ea typeface="+mn-ea"/>
                    <a:cs typeface="+mn-cs"/>
                  </a:defRPr>
                </a:lvl4pPr>
                <a:lvl5pPr marL="714375" indent="-85725"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Tx/>
                  <a:buNone/>
                  <a:tabLst/>
                  <a:defRPr/>
                </a:pPr>
                <a:r>
                  <a:rPr kumimoji="0" lang="fr-FR" sz="3500" b="0" i="0" u="none" strike="noStrike" kern="1200" cap="none" spc="0" normalizeH="0" baseline="0" noProof="0" dirty="0">
                    <a:ln>
                      <a:noFill/>
                    </a:ln>
                    <a:solidFill>
                      <a:srgbClr val="FFFFFF"/>
                    </a:solidFill>
                    <a:effectLst/>
                    <a:uLnTx/>
                    <a:uFillTx/>
                    <a:latin typeface="Calibri"/>
                    <a:ea typeface="+mn-ea"/>
                    <a:cs typeface="+mn-cs"/>
                  </a:rPr>
                  <a:t>Loisir</a:t>
                </a:r>
                <a:endParaRPr kumimoji="0" lang="fr-FR" sz="3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Espace réservé du contenu 4">
                <a:extLst>
                  <a:ext uri="{FF2B5EF4-FFF2-40B4-BE49-F238E27FC236}">
                    <a16:creationId xmlns:a16="http://schemas.microsoft.com/office/drawing/2014/main" id="{7682C06A-ECA6-4077-1977-C8FD3DE88EC1}"/>
                  </a:ext>
                </a:extLst>
              </p:cNvPr>
              <p:cNvSpPr txBox="1">
                <a:spLocks/>
              </p:cNvSpPr>
              <p:nvPr/>
            </p:nvSpPr>
            <p:spPr>
              <a:xfrm>
                <a:off x="9113747" y="6137804"/>
                <a:ext cx="2683194" cy="554216"/>
              </a:xfrm>
              <a:prstGeom prst="rect">
                <a:avLst/>
              </a:prstGeom>
            </p:spPr>
            <p:txBody>
              <a:bodyPr wrap="square">
                <a:spAutoFit/>
              </a:bodyPr>
              <a:lstStyle>
                <a:lvl1pPr marL="0" indent="0" algn="ctr" defTabSz="914400" rtl="0" eaLnBrk="1" latinLnBrk="0" hangingPunct="1">
                  <a:lnSpc>
                    <a:spcPct val="90000"/>
                  </a:lnSpc>
                  <a:spcBef>
                    <a:spcPts val="1000"/>
                  </a:spcBef>
                  <a:spcAft>
                    <a:spcPts val="600"/>
                  </a:spcAft>
                  <a:buFontTx/>
                  <a:buNone/>
                  <a:defRPr sz="32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400"/>
                  </a:spcAft>
                  <a:buClr>
                    <a:srgbClr val="92C56E"/>
                  </a:buClr>
                  <a:buSzPct val="100000"/>
                  <a:buFont typeface="Calibri" panose="020F0502020204030204" pitchFamily="34" charset="0"/>
                  <a:buNone/>
                  <a:defRPr sz="1400" kern="1200">
                    <a:solidFill>
                      <a:schemeClr val="bg1"/>
                    </a:solidFill>
                    <a:latin typeface="+mn-lt"/>
                    <a:ea typeface="+mn-ea"/>
                    <a:cs typeface="+mn-cs"/>
                  </a:defRPr>
                </a:lvl2pPr>
                <a:lvl3pPr marL="447675" indent="-85725" algn="l" defTabSz="914400" rtl="0" eaLnBrk="1" latinLnBrk="0" hangingPunct="1">
                  <a:lnSpc>
                    <a:spcPct val="90000"/>
                  </a:lnSpc>
                  <a:spcBef>
                    <a:spcPts val="500"/>
                  </a:spcBef>
                  <a:spcAft>
                    <a:spcPts val="400"/>
                  </a:spcAft>
                  <a:buClr>
                    <a:srgbClr val="000000"/>
                  </a:buClr>
                  <a:buFont typeface="Calibri" panose="020F0502020204030204" pitchFamily="34" charset="0"/>
                  <a:buChar char="-"/>
                  <a:defRPr sz="1200" kern="1200">
                    <a:solidFill>
                      <a:schemeClr val="bg1"/>
                    </a:solidFill>
                    <a:latin typeface="+mn-lt"/>
                    <a:ea typeface="+mn-ea"/>
                    <a:cs typeface="+mn-cs"/>
                  </a:defRPr>
                </a:lvl3pPr>
                <a:lvl4pPr marL="714375" indent="-85725"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mn-lt"/>
                    <a:ea typeface="+mn-ea"/>
                    <a:cs typeface="+mn-cs"/>
                  </a:defRPr>
                </a:lvl4pPr>
                <a:lvl5pPr marL="714375" indent="-85725"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Tx/>
                  <a:buNone/>
                  <a:tabLst/>
                  <a:defRPr/>
                </a:pPr>
                <a:r>
                  <a:rPr kumimoji="0" lang="fr-FR" sz="3000" b="0" i="0" u="none" strike="noStrike" kern="1200" cap="none" spc="0" normalizeH="0" baseline="0" noProof="0" dirty="0">
                    <a:ln>
                      <a:noFill/>
                    </a:ln>
                    <a:solidFill>
                      <a:srgbClr val="FFFFFF"/>
                    </a:solidFill>
                    <a:effectLst/>
                    <a:uLnTx/>
                    <a:uFillTx/>
                    <a:latin typeface="Calibri"/>
                    <a:ea typeface="+mn-ea"/>
                    <a:cs typeface="+mn-cs"/>
                  </a:rPr>
                  <a:t>compétition</a:t>
                </a:r>
                <a:endParaRPr kumimoji="0" lang="fr-FR" sz="3000" b="1"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17" name="ZoneTexte 16">
              <a:extLst>
                <a:ext uri="{FF2B5EF4-FFF2-40B4-BE49-F238E27FC236}">
                  <a16:creationId xmlns:a16="http://schemas.microsoft.com/office/drawing/2014/main" id="{7EE0DF64-6843-9A20-3B7A-1B515FB66F22}"/>
                </a:ext>
              </a:extLst>
            </p:cNvPr>
            <p:cNvSpPr txBox="1"/>
            <p:nvPr/>
          </p:nvSpPr>
          <p:spPr>
            <a:xfrm>
              <a:off x="5867561" y="6057968"/>
              <a:ext cx="1106129" cy="784830"/>
            </a:xfrm>
            <a:prstGeom prst="rect">
              <a:avLst/>
            </a:prstGeom>
            <a:noFill/>
          </p:spPr>
          <p:txBody>
            <a:bodyPr wrap="square" rtlCol="0">
              <a:spAutoFit/>
            </a:bodyPr>
            <a:lstStyle/>
            <a:p>
              <a:r>
                <a:rPr lang="fr-FR" sz="4500" dirty="0">
                  <a:latin typeface="Arial Black" panose="020B0A04020102020204" pitchFamily="34" charset="0"/>
                </a:rPr>
                <a:t>VS</a:t>
              </a:r>
            </a:p>
          </p:txBody>
        </p:sp>
      </p:grpSp>
      <p:pic>
        <p:nvPicPr>
          <p:cNvPr id="20" name="Image 19">
            <a:extLst>
              <a:ext uri="{FF2B5EF4-FFF2-40B4-BE49-F238E27FC236}">
                <a16:creationId xmlns:a16="http://schemas.microsoft.com/office/drawing/2014/main" id="{6525E6AB-BB51-EF6E-A547-939E54819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077" y="6046773"/>
            <a:ext cx="5324697" cy="3886602"/>
          </a:xfrm>
          <a:prstGeom prst="rect">
            <a:avLst/>
          </a:prstGeom>
        </p:spPr>
      </p:pic>
      <p:pic>
        <p:nvPicPr>
          <p:cNvPr id="22" name="Image 21">
            <a:extLst>
              <a:ext uri="{FF2B5EF4-FFF2-40B4-BE49-F238E27FC236}">
                <a16:creationId xmlns:a16="http://schemas.microsoft.com/office/drawing/2014/main" id="{1EC316D9-0347-7655-2329-DA8E01BB1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7180" y="3112489"/>
            <a:ext cx="4162377" cy="2774241"/>
          </a:xfrm>
          <a:prstGeom prst="rect">
            <a:avLst/>
          </a:prstGeom>
        </p:spPr>
      </p:pic>
      <p:pic>
        <p:nvPicPr>
          <p:cNvPr id="24" name="Image 23">
            <a:extLst>
              <a:ext uri="{FF2B5EF4-FFF2-40B4-BE49-F238E27FC236}">
                <a16:creationId xmlns:a16="http://schemas.microsoft.com/office/drawing/2014/main" id="{7BB59946-D10F-FBEA-4D2F-39677635B6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7180" y="5977355"/>
            <a:ext cx="5051336" cy="3954164"/>
          </a:xfrm>
          <a:prstGeom prst="rect">
            <a:avLst/>
          </a:prstGeom>
        </p:spPr>
      </p:pic>
      <p:pic>
        <p:nvPicPr>
          <p:cNvPr id="26" name="Image 25">
            <a:extLst>
              <a:ext uri="{FF2B5EF4-FFF2-40B4-BE49-F238E27FC236}">
                <a16:creationId xmlns:a16="http://schemas.microsoft.com/office/drawing/2014/main" id="{D0CAEA3E-8116-F7B9-CC54-199E27BE74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69962" y="3121158"/>
            <a:ext cx="4389795" cy="2765571"/>
          </a:xfrm>
          <a:prstGeom prst="rect">
            <a:avLst/>
          </a:prstGeom>
        </p:spPr>
      </p:pic>
      <p:pic>
        <p:nvPicPr>
          <p:cNvPr id="28" name="Image 27">
            <a:extLst>
              <a:ext uri="{FF2B5EF4-FFF2-40B4-BE49-F238E27FC236}">
                <a16:creationId xmlns:a16="http://schemas.microsoft.com/office/drawing/2014/main" id="{2D468559-955E-EE28-A4B7-8F46EB7290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15399" y="5977355"/>
            <a:ext cx="3657600" cy="1920240"/>
          </a:xfrm>
          <a:prstGeom prst="rect">
            <a:avLst/>
          </a:prstGeom>
        </p:spPr>
      </p:pic>
      <p:pic>
        <p:nvPicPr>
          <p:cNvPr id="30" name="Image 29">
            <a:extLst>
              <a:ext uri="{FF2B5EF4-FFF2-40B4-BE49-F238E27FC236}">
                <a16:creationId xmlns:a16="http://schemas.microsoft.com/office/drawing/2014/main" id="{25F85A23-1EE3-8FC9-06C2-8932DD9547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83623" y="7590655"/>
            <a:ext cx="3121152" cy="2340864"/>
          </a:xfrm>
          <a:prstGeom prst="rect">
            <a:avLst/>
          </a:prstGeom>
        </p:spPr>
      </p:pic>
    </p:spTree>
    <p:extLst>
      <p:ext uri="{BB962C8B-B14F-4D97-AF65-F5344CB8AC3E}">
        <p14:creationId xmlns:p14="http://schemas.microsoft.com/office/powerpoint/2010/main" val="3683510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2">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Faire du sport en toute sécurité ?</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7" name="Picture 24" descr="question1.jpg">
            <a:extLst>
              <a:ext uri="{FF2B5EF4-FFF2-40B4-BE49-F238E27FC236}">
                <a16:creationId xmlns:a16="http://schemas.microsoft.com/office/drawing/2014/main" id="{F0335F00-78B2-E8D4-4F01-0A97E234083D}"/>
              </a:ext>
            </a:extLst>
          </p:cNvPr>
          <p:cNvPicPr>
            <a:picLocks noChangeAspect="1"/>
          </p:cNvPicPr>
          <p:nvPr/>
        </p:nvPicPr>
        <p:blipFill>
          <a:blip r:embed="rId3" cstate="print"/>
          <a:srcRect l="9589"/>
          <a:stretch>
            <a:fillRect/>
          </a:stretch>
        </p:blipFill>
        <p:spPr>
          <a:xfrm>
            <a:off x="13076703" y="3106708"/>
            <a:ext cx="4046174" cy="5430367"/>
          </a:xfrm>
          <a:prstGeom prst="rect">
            <a:avLst/>
          </a:prstGeom>
        </p:spPr>
      </p:pic>
      <p:graphicFrame>
        <p:nvGraphicFramePr>
          <p:cNvPr id="9" name="Diagram 29">
            <a:extLst>
              <a:ext uri="{FF2B5EF4-FFF2-40B4-BE49-F238E27FC236}">
                <a16:creationId xmlns:a16="http://schemas.microsoft.com/office/drawing/2014/main" id="{1DD2ECD8-55B9-0FF9-1A00-42255F6D08EA}"/>
              </a:ext>
            </a:extLst>
          </p:cNvPr>
          <p:cNvGraphicFramePr/>
          <p:nvPr>
            <p:extLst>
              <p:ext uri="{D42A27DB-BD31-4B8C-83A1-F6EECF244321}">
                <p14:modId xmlns:p14="http://schemas.microsoft.com/office/powerpoint/2010/main" val="1484937471"/>
              </p:ext>
            </p:extLst>
          </p:nvPr>
        </p:nvGraphicFramePr>
        <p:xfrm>
          <a:off x="5292445" y="2785211"/>
          <a:ext cx="7706283" cy="6255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ZoneTexte 11">
            <a:extLst>
              <a:ext uri="{FF2B5EF4-FFF2-40B4-BE49-F238E27FC236}">
                <a16:creationId xmlns:a16="http://schemas.microsoft.com/office/drawing/2014/main" id="{F4D73718-DA83-48DF-407B-386895D173F7}"/>
              </a:ext>
            </a:extLst>
          </p:cNvPr>
          <p:cNvSpPr txBox="1"/>
          <p:nvPr/>
        </p:nvSpPr>
        <p:spPr>
          <a:xfrm>
            <a:off x="1616272" y="3222171"/>
            <a:ext cx="3568701" cy="2431435"/>
          </a:xfrm>
          <a:prstGeom prst="rect">
            <a:avLst/>
          </a:prstGeom>
          <a:noFill/>
        </p:spPr>
        <p:txBody>
          <a:bodyPr wrap="square" rtlCol="0">
            <a:spAutoFit/>
          </a:bodyPr>
          <a:lstStyle/>
          <a:p>
            <a:pPr algn="ctr"/>
            <a:r>
              <a:rPr lang="fr-FR" sz="2400" dirty="0">
                <a:solidFill>
                  <a:srgbClr val="1688AE"/>
                </a:solidFill>
              </a:rPr>
              <a:t>En suisse, </a:t>
            </a:r>
            <a:r>
              <a:rPr lang="fr-FR" sz="2400" b="1" dirty="0">
                <a:solidFill>
                  <a:srgbClr val="1688AE"/>
                </a:solidFill>
              </a:rPr>
              <a:t>les accidents sportifs touchent </a:t>
            </a:r>
          </a:p>
          <a:p>
            <a:pPr algn="ctr"/>
            <a:r>
              <a:rPr lang="fr-FR" sz="2400" dirty="0">
                <a:solidFill>
                  <a:srgbClr val="1688AE"/>
                </a:solidFill>
              </a:rPr>
              <a:t>437 000 personnes chaque année, </a:t>
            </a:r>
          </a:p>
          <a:p>
            <a:pPr algn="ctr"/>
            <a:r>
              <a:rPr lang="fr-FR" sz="2400" dirty="0">
                <a:solidFill>
                  <a:srgbClr val="1688AE"/>
                </a:solidFill>
              </a:rPr>
              <a:t>soit </a:t>
            </a:r>
            <a:r>
              <a:rPr lang="fr-FR" sz="2800" b="1" dirty="0">
                <a:solidFill>
                  <a:srgbClr val="1688AE"/>
                </a:solidFill>
              </a:rPr>
              <a:t>5% de la population </a:t>
            </a:r>
            <a:endParaRPr lang="fr-FR" sz="2400" b="1" dirty="0">
              <a:solidFill>
                <a:srgbClr val="1688AE"/>
              </a:solidFill>
            </a:endParaRPr>
          </a:p>
        </p:txBody>
      </p:sp>
      <p:sp>
        <p:nvSpPr>
          <p:cNvPr id="14" name="ZoneTexte 13">
            <a:extLst>
              <a:ext uri="{FF2B5EF4-FFF2-40B4-BE49-F238E27FC236}">
                <a16:creationId xmlns:a16="http://schemas.microsoft.com/office/drawing/2014/main" id="{5B294E6A-227B-2F6F-4BEF-0D772DDE447E}"/>
              </a:ext>
            </a:extLst>
          </p:cNvPr>
          <p:cNvSpPr txBox="1"/>
          <p:nvPr/>
        </p:nvSpPr>
        <p:spPr>
          <a:xfrm>
            <a:off x="1723744" y="6105640"/>
            <a:ext cx="3568701" cy="2677656"/>
          </a:xfrm>
          <a:prstGeom prst="rect">
            <a:avLst/>
          </a:prstGeom>
          <a:noFill/>
        </p:spPr>
        <p:txBody>
          <a:bodyPr wrap="square" rtlCol="0">
            <a:spAutoFit/>
          </a:bodyPr>
          <a:lstStyle/>
          <a:p>
            <a:pPr algn="ctr"/>
            <a:r>
              <a:rPr lang="fr-FR" sz="2400" dirty="0">
                <a:solidFill>
                  <a:srgbClr val="1688AE"/>
                </a:solidFill>
                <a:cs typeface="Arial" panose="020B0604020202020204" pitchFamily="34" charset="0"/>
              </a:rPr>
              <a:t>aux USA ; </a:t>
            </a:r>
            <a:r>
              <a:rPr lang="fr-FR" sz="2400" b="1" dirty="0">
                <a:solidFill>
                  <a:srgbClr val="1688AE"/>
                </a:solidFill>
                <a:cs typeface="Arial" panose="020B0604020202020204" pitchFamily="34" charset="0"/>
              </a:rPr>
              <a:t>3,5 MILLIONS </a:t>
            </a:r>
            <a:r>
              <a:rPr lang="fr-FR" sz="2400" dirty="0">
                <a:solidFill>
                  <a:srgbClr val="1688AE"/>
                </a:solidFill>
                <a:cs typeface="Arial" panose="020B0604020202020204" pitchFamily="34" charset="0"/>
              </a:rPr>
              <a:t>de  jeunes de </a:t>
            </a:r>
            <a:r>
              <a:rPr lang="fr-FR" sz="2400" b="1" dirty="0">
                <a:solidFill>
                  <a:srgbClr val="1688AE"/>
                </a:solidFill>
                <a:cs typeface="Arial" panose="020B0604020202020204" pitchFamily="34" charset="0"/>
              </a:rPr>
              <a:t>MOINS DE 14 ans </a:t>
            </a:r>
            <a:r>
              <a:rPr lang="fr-FR" sz="2400" dirty="0">
                <a:solidFill>
                  <a:srgbClr val="1688AE"/>
                </a:solidFill>
                <a:cs typeface="Arial" panose="020B0604020202020204" pitchFamily="34" charset="0"/>
              </a:rPr>
              <a:t>doivent être suivis médicalement </a:t>
            </a:r>
            <a:r>
              <a:rPr lang="fr-FR" sz="2400" b="1" dirty="0">
                <a:solidFill>
                  <a:srgbClr val="1688AE"/>
                </a:solidFill>
                <a:cs typeface="Arial" panose="020B0604020202020204" pitchFamily="34" charset="0"/>
              </a:rPr>
              <a:t>CHAQUE ANNÉE</a:t>
            </a:r>
            <a:r>
              <a:rPr lang="fr-FR" sz="2400" dirty="0">
                <a:solidFill>
                  <a:srgbClr val="1688AE"/>
                </a:solidFill>
                <a:cs typeface="Arial" panose="020B0604020202020204" pitchFamily="34" charset="0"/>
              </a:rPr>
              <a:t> suite à une blessure CAUSÉE PAR LE SPORT</a:t>
            </a:r>
          </a:p>
        </p:txBody>
      </p:sp>
    </p:spTree>
    <p:extLst>
      <p:ext uri="{BB962C8B-B14F-4D97-AF65-F5344CB8AC3E}">
        <p14:creationId xmlns:p14="http://schemas.microsoft.com/office/powerpoint/2010/main" val="167776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2">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Prévention des blessures</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graphicFrame>
        <p:nvGraphicFramePr>
          <p:cNvPr id="2" name="Chart 26">
            <a:extLst>
              <a:ext uri="{FF2B5EF4-FFF2-40B4-BE49-F238E27FC236}">
                <a16:creationId xmlns:a16="http://schemas.microsoft.com/office/drawing/2014/main" id="{750D667B-AB66-BF27-7E86-800AC582D876}"/>
              </a:ext>
            </a:extLst>
          </p:cNvPr>
          <p:cNvGraphicFramePr/>
          <p:nvPr>
            <p:extLst>
              <p:ext uri="{D42A27DB-BD31-4B8C-83A1-F6EECF244321}">
                <p14:modId xmlns:p14="http://schemas.microsoft.com/office/powerpoint/2010/main" val="3847467399"/>
              </p:ext>
            </p:extLst>
          </p:nvPr>
        </p:nvGraphicFramePr>
        <p:xfrm>
          <a:off x="1515906" y="2639961"/>
          <a:ext cx="8822713" cy="6504039"/>
        </p:xfrm>
        <a:graphic>
          <a:graphicData uri="http://schemas.openxmlformats.org/drawingml/2006/chart">
            <c:chart xmlns:c="http://schemas.openxmlformats.org/drawingml/2006/chart" xmlns:r="http://schemas.openxmlformats.org/officeDocument/2006/relationships" r:id="rId3"/>
          </a:graphicData>
        </a:graphic>
      </p:graphicFrame>
      <p:pic>
        <p:nvPicPr>
          <p:cNvPr id="5" name="Image 4">
            <a:extLst>
              <a:ext uri="{FF2B5EF4-FFF2-40B4-BE49-F238E27FC236}">
                <a16:creationId xmlns:a16="http://schemas.microsoft.com/office/drawing/2014/main" id="{366E5F23-36C4-B295-B4C6-63A6812011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8282" y="3447922"/>
            <a:ext cx="5358402" cy="1450702"/>
          </a:xfrm>
          <a:prstGeom prst="rect">
            <a:avLst/>
          </a:prstGeom>
        </p:spPr>
      </p:pic>
      <p:pic>
        <p:nvPicPr>
          <p:cNvPr id="6" name="Image 5">
            <a:extLst>
              <a:ext uri="{FF2B5EF4-FFF2-40B4-BE49-F238E27FC236}">
                <a16:creationId xmlns:a16="http://schemas.microsoft.com/office/drawing/2014/main" id="{DDAEBDC9-ADFD-7883-6DB5-1EF29A0E2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8282" y="5404583"/>
            <a:ext cx="5358402" cy="1579018"/>
          </a:xfrm>
          <a:prstGeom prst="rect">
            <a:avLst/>
          </a:prstGeom>
        </p:spPr>
      </p:pic>
    </p:spTree>
    <p:extLst>
      <p:ext uri="{BB962C8B-B14F-4D97-AF65-F5344CB8AC3E}">
        <p14:creationId xmlns:p14="http://schemas.microsoft.com/office/powerpoint/2010/main" val="2375980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2">
            <a:alphaModFix/>
          </a:blip>
          <a:stretch>
            <a:fillRect/>
          </a:stretch>
        </p:blipFill>
        <p:spPr>
          <a:xfrm>
            <a:off x="2117"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8177"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Définition de la santé par l’OMS (1946)</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9297" y="2353868"/>
            <a:ext cx="1349171" cy="0"/>
          </a:xfrm>
          <a:prstGeom prst="straightConnector1">
            <a:avLst/>
          </a:prstGeom>
          <a:noFill/>
          <a:ln w="9525" cap="rnd" cmpd="sng">
            <a:solidFill>
              <a:srgbClr val="1688AE"/>
            </a:solidFill>
            <a:prstDash val="solid"/>
            <a:round/>
            <a:headEnd type="none" w="sm" len="sm"/>
            <a:tailEnd type="none" w="sm" len="sm"/>
          </a:ln>
        </p:spPr>
      </p:cxnSp>
      <p:sp>
        <p:nvSpPr>
          <p:cNvPr id="6" name="ZoneTexte 5">
            <a:extLst>
              <a:ext uri="{FF2B5EF4-FFF2-40B4-BE49-F238E27FC236}">
                <a16:creationId xmlns:a16="http://schemas.microsoft.com/office/drawing/2014/main" id="{D1F6A8EC-23AC-E3FF-03E5-7C750879C84F}"/>
              </a:ext>
            </a:extLst>
          </p:cNvPr>
          <p:cNvSpPr txBox="1"/>
          <p:nvPr/>
        </p:nvSpPr>
        <p:spPr>
          <a:xfrm>
            <a:off x="5061360" y="3980724"/>
            <a:ext cx="8562253" cy="2992679"/>
          </a:xfrm>
          <a:prstGeom prst="rect">
            <a:avLst/>
          </a:prstGeom>
          <a:noFill/>
        </p:spPr>
        <p:txBody>
          <a:bodyPr wrap="square" rtlCol="0">
            <a:spAutoFit/>
          </a:bodyPr>
          <a:lstStyle/>
          <a:p>
            <a:pPr defTabSz="1219261">
              <a:lnSpc>
                <a:spcPct val="107000"/>
              </a:lnSpc>
              <a:spcAft>
                <a:spcPts val="1067"/>
              </a:spcAft>
            </a:pPr>
            <a:endParaRPr lang="fr-FR" sz="2400" dirty="0">
              <a:solidFill>
                <a:srgbClr val="1688AE"/>
              </a:solidFill>
              <a:ea typeface="Calibri" panose="020F0502020204030204" pitchFamily="34" charset="0"/>
              <a:cs typeface="Times New Roman" panose="02020603050405020304" pitchFamily="18" charset="0"/>
            </a:endParaRPr>
          </a:p>
          <a:p>
            <a:pPr defTabSz="1219261">
              <a:lnSpc>
                <a:spcPct val="107000"/>
              </a:lnSpc>
              <a:spcAft>
                <a:spcPts val="1067"/>
              </a:spcAft>
            </a:pPr>
            <a:endParaRPr lang="fr-FR" sz="2400" dirty="0">
              <a:solidFill>
                <a:srgbClr val="1688AE"/>
              </a:solidFill>
              <a:ea typeface="Calibri" panose="020F0502020204030204" pitchFamily="34" charset="0"/>
              <a:cs typeface="Times New Roman" panose="02020603050405020304" pitchFamily="18" charset="0"/>
            </a:endParaRPr>
          </a:p>
          <a:p>
            <a:pPr algn="ctr" defTabSz="1219261">
              <a:lnSpc>
                <a:spcPct val="107000"/>
              </a:lnSpc>
              <a:spcAft>
                <a:spcPts val="1067"/>
              </a:spcAft>
            </a:pPr>
            <a:r>
              <a:rPr lang="fr-FR" sz="2667" b="1" dirty="0">
                <a:solidFill>
                  <a:srgbClr val="1688AE"/>
                </a:solidFill>
                <a:ea typeface="Calibri" panose="020F0502020204030204" pitchFamily="34" charset="0"/>
                <a:cs typeface="Times New Roman" panose="02020603050405020304" pitchFamily="18" charset="0"/>
              </a:rPr>
              <a:t>« La santé est un état de complet bien-être physique, mental et social, et ne consiste pas seulement en une absence de maladie ou d’infirmité » </a:t>
            </a:r>
          </a:p>
          <a:p>
            <a:pPr defTabSz="1219261">
              <a:spcBef>
                <a:spcPts val="33"/>
              </a:spcBef>
            </a:pPr>
            <a:endParaRPr lang="fr-FR" sz="2400" dirty="0">
              <a:solidFill>
                <a:srgbClr val="1688AE"/>
              </a:solidFill>
              <a:ea typeface="Calibri" panose="020F0502020204030204" pitchFamily="34" charset="0"/>
            </a:endParaRPr>
          </a:p>
        </p:txBody>
      </p:sp>
      <p:sp>
        <p:nvSpPr>
          <p:cNvPr id="8" name="Ellipse 7">
            <a:extLst>
              <a:ext uri="{FF2B5EF4-FFF2-40B4-BE49-F238E27FC236}">
                <a16:creationId xmlns:a16="http://schemas.microsoft.com/office/drawing/2014/main" id="{6652FBBD-D8B4-75B3-74F0-8482C3017415}"/>
              </a:ext>
            </a:extLst>
          </p:cNvPr>
          <p:cNvSpPr/>
          <p:nvPr/>
        </p:nvSpPr>
        <p:spPr>
          <a:xfrm>
            <a:off x="566814" y="4750370"/>
            <a:ext cx="2291111" cy="1932501"/>
          </a:xfrm>
          <a:prstGeom prst="ellipse">
            <a:avLst/>
          </a:prstGeom>
          <a:noFill/>
          <a:ln w="12700" cap="flat" cmpd="sng" algn="ctr">
            <a:solidFill>
              <a:srgbClr val="C49CC5"/>
            </a:solidFill>
            <a:prstDash val="solid"/>
            <a:miter lim="800000"/>
          </a:ln>
          <a:effectLst/>
        </p:spPr>
        <p:txBody>
          <a:bodyPr rtlCol="0" anchor="ctr"/>
          <a:lstStyle/>
          <a:p>
            <a:pPr algn="ctr" defTabSz="1219261"/>
            <a:r>
              <a:rPr lang="fr-FR" sz="2133" b="1" kern="0" dirty="0">
                <a:solidFill>
                  <a:srgbClr val="C49CC5"/>
                </a:solidFill>
                <a:latin typeface="Calibri"/>
                <a:cs typeface="Segoe UI"/>
              </a:rPr>
              <a:t>Bien-être</a:t>
            </a:r>
          </a:p>
          <a:p>
            <a:pPr algn="ctr" defTabSz="1219261"/>
            <a:r>
              <a:rPr lang="fr-FR" sz="3467" b="1" kern="0" dirty="0">
                <a:solidFill>
                  <a:srgbClr val="C49CC5"/>
                </a:solidFill>
                <a:latin typeface="Calibri"/>
                <a:ea typeface="Calibri"/>
                <a:cs typeface="Segoe UI"/>
              </a:rPr>
              <a:t>mental</a:t>
            </a:r>
            <a:endParaRPr lang="fr-FR" sz="3467" kern="0" dirty="0">
              <a:solidFill>
                <a:srgbClr val="C49CC5"/>
              </a:solidFill>
              <a:latin typeface="Calibri"/>
              <a:ea typeface="Calibri"/>
              <a:cs typeface="Calibri"/>
            </a:endParaRPr>
          </a:p>
        </p:txBody>
      </p:sp>
      <p:sp>
        <p:nvSpPr>
          <p:cNvPr id="9" name="Ellipse 8">
            <a:extLst>
              <a:ext uri="{FF2B5EF4-FFF2-40B4-BE49-F238E27FC236}">
                <a16:creationId xmlns:a16="http://schemas.microsoft.com/office/drawing/2014/main" id="{2FF2B5B6-6151-4847-03D9-71747BFD281D}"/>
              </a:ext>
            </a:extLst>
          </p:cNvPr>
          <p:cNvSpPr/>
          <p:nvPr/>
        </p:nvSpPr>
        <p:spPr>
          <a:xfrm>
            <a:off x="2565675" y="6241376"/>
            <a:ext cx="2789179" cy="2460453"/>
          </a:xfrm>
          <a:prstGeom prst="ellipse">
            <a:avLst/>
          </a:prstGeom>
          <a:noFill/>
          <a:ln w="12700" cap="flat" cmpd="sng" algn="ctr">
            <a:solidFill>
              <a:srgbClr val="99CC00"/>
            </a:solidFill>
            <a:prstDash val="solid"/>
            <a:miter lim="800000"/>
          </a:ln>
          <a:effectLst/>
        </p:spPr>
        <p:txBody>
          <a:bodyPr lIns="121927" tIns="60964" rIns="121927" bIns="60964" rtlCol="0" anchor="ctr"/>
          <a:lstStyle/>
          <a:p>
            <a:pPr algn="ctr" defTabSz="1219261"/>
            <a:r>
              <a:rPr lang="fr-FR" sz="2667" b="1" kern="0" dirty="0">
                <a:solidFill>
                  <a:srgbClr val="99CC00"/>
                </a:solidFill>
                <a:latin typeface="Calibri"/>
                <a:cs typeface="Segoe UI"/>
              </a:rPr>
              <a:t>Bien-être</a:t>
            </a:r>
          </a:p>
          <a:p>
            <a:pPr algn="ctr" defTabSz="1219261"/>
            <a:r>
              <a:rPr lang="fr-FR" sz="5334" b="1" kern="0" dirty="0">
                <a:solidFill>
                  <a:srgbClr val="99CC00"/>
                </a:solidFill>
                <a:latin typeface="Calibri"/>
                <a:ea typeface="Calibri"/>
                <a:cs typeface="Segoe UI"/>
              </a:rPr>
              <a:t>social</a:t>
            </a:r>
            <a:endParaRPr lang="fr-FR" sz="2667" kern="0" dirty="0">
              <a:solidFill>
                <a:srgbClr val="99CC00"/>
              </a:solidFill>
              <a:latin typeface="Calibri"/>
              <a:ea typeface="Calibri"/>
              <a:cs typeface="Segoe UI"/>
            </a:endParaRPr>
          </a:p>
        </p:txBody>
      </p:sp>
      <p:sp>
        <p:nvSpPr>
          <p:cNvPr id="11" name="Ellipse 10">
            <a:extLst>
              <a:ext uri="{FF2B5EF4-FFF2-40B4-BE49-F238E27FC236}">
                <a16:creationId xmlns:a16="http://schemas.microsoft.com/office/drawing/2014/main" id="{5F6D0D04-0CD3-82BB-4C33-993FA7B568E4}"/>
              </a:ext>
            </a:extLst>
          </p:cNvPr>
          <p:cNvSpPr/>
          <p:nvPr/>
        </p:nvSpPr>
        <p:spPr>
          <a:xfrm>
            <a:off x="1712370" y="2759158"/>
            <a:ext cx="4104079" cy="2052039"/>
          </a:xfrm>
          <a:prstGeom prst="ellipse">
            <a:avLst/>
          </a:prstGeom>
          <a:noFill/>
          <a:ln w="12700" cap="flat" cmpd="sng" algn="ctr">
            <a:solidFill>
              <a:srgbClr val="1688AE">
                <a:shade val="50000"/>
              </a:srgbClr>
            </a:solidFill>
            <a:prstDash val="solid"/>
            <a:miter lim="800000"/>
          </a:ln>
          <a:effectLst/>
        </p:spPr>
        <p:txBody>
          <a:bodyPr rtlCol="0" anchor="ctr"/>
          <a:lstStyle/>
          <a:p>
            <a:pPr algn="ctr" defTabSz="1219261">
              <a:spcBef>
                <a:spcPts val="133"/>
              </a:spcBef>
            </a:pPr>
            <a:r>
              <a:rPr lang="fr-FR" sz="2933" kern="0" dirty="0">
                <a:solidFill>
                  <a:srgbClr val="2A819B"/>
                </a:solidFill>
                <a:latin typeface="Calibri"/>
                <a:ea typeface="+mn-lt"/>
                <a:cs typeface="Calibri"/>
              </a:rPr>
              <a:t>Bien-être</a:t>
            </a:r>
            <a:endParaRPr lang="fr-FR" sz="2933" b="1" kern="0" dirty="0">
              <a:solidFill>
                <a:srgbClr val="2A819B"/>
              </a:solidFill>
              <a:latin typeface="Calibri"/>
              <a:ea typeface="Calibri"/>
              <a:cs typeface="Calibri"/>
            </a:endParaRPr>
          </a:p>
          <a:p>
            <a:pPr algn="ctr" defTabSz="1219261">
              <a:spcBef>
                <a:spcPts val="133"/>
              </a:spcBef>
            </a:pPr>
            <a:r>
              <a:rPr lang="fr-FR" sz="5334" b="1" kern="0" dirty="0">
                <a:solidFill>
                  <a:srgbClr val="2A819B"/>
                </a:solidFill>
                <a:latin typeface="Calibri"/>
                <a:ea typeface="Calibri"/>
                <a:cs typeface="Calibri"/>
              </a:rPr>
              <a:t>physique</a:t>
            </a:r>
            <a:endParaRPr lang="fr-FR" sz="5334" kern="0" dirty="0">
              <a:solidFill>
                <a:srgbClr val="FFFFFF"/>
              </a:solidFill>
              <a:latin typeface="Calibri"/>
              <a:ea typeface="+mn-lt"/>
              <a:cs typeface="Calibri"/>
            </a:endParaRPr>
          </a:p>
        </p:txBody>
      </p:sp>
      <p:sp>
        <p:nvSpPr>
          <p:cNvPr id="12" name="Ellipse 11">
            <a:extLst>
              <a:ext uri="{FF2B5EF4-FFF2-40B4-BE49-F238E27FC236}">
                <a16:creationId xmlns:a16="http://schemas.microsoft.com/office/drawing/2014/main" id="{18B3E803-87C5-C4AD-E11F-3A0367BFDEB4}"/>
              </a:ext>
            </a:extLst>
          </p:cNvPr>
          <p:cNvSpPr/>
          <p:nvPr/>
        </p:nvSpPr>
        <p:spPr>
          <a:xfrm>
            <a:off x="12678636" y="2074094"/>
            <a:ext cx="4313267" cy="2052039"/>
          </a:xfrm>
          <a:prstGeom prst="ellipse">
            <a:avLst/>
          </a:prstGeom>
          <a:noFill/>
          <a:ln>
            <a:solidFill>
              <a:srgbClr val="00ACA9"/>
            </a:solidFill>
          </a:ln>
        </p:spPr>
        <p:style>
          <a:lnRef idx="2">
            <a:schemeClr val="accent1">
              <a:shade val="50000"/>
            </a:schemeClr>
          </a:lnRef>
          <a:fillRef idx="1">
            <a:schemeClr val="accent1"/>
          </a:fillRef>
          <a:effectRef idx="0">
            <a:schemeClr val="accent1"/>
          </a:effectRef>
          <a:fontRef idx="minor">
            <a:schemeClr val="lt1"/>
          </a:fontRef>
        </p:style>
        <p:txBody>
          <a:bodyPr lIns="121927" tIns="60964" rIns="121927" bIns="60964" rtlCol="0" anchor="ctr"/>
          <a:lstStyle/>
          <a:p>
            <a:pPr algn="ctr">
              <a:spcBef>
                <a:spcPts val="133"/>
              </a:spcBef>
            </a:pPr>
            <a:r>
              <a:rPr lang="fr-FR" sz="4267" b="1" dirty="0">
                <a:solidFill>
                  <a:srgbClr val="00ACA9"/>
                </a:solidFill>
                <a:ea typeface="Calibri"/>
                <a:cs typeface="Calibri"/>
              </a:rPr>
              <a:t>Absence</a:t>
            </a:r>
          </a:p>
          <a:p>
            <a:pPr algn="ctr">
              <a:spcBef>
                <a:spcPts val="133"/>
              </a:spcBef>
            </a:pPr>
            <a:r>
              <a:rPr lang="fr-FR" sz="3600" b="1" dirty="0">
                <a:solidFill>
                  <a:srgbClr val="00ACA9"/>
                </a:solidFill>
                <a:ea typeface="+mn-lt"/>
                <a:cs typeface="Calibri"/>
              </a:rPr>
              <a:t>de maladie</a:t>
            </a:r>
            <a:endParaRPr lang="fr-FR" sz="3600" dirty="0">
              <a:solidFill>
                <a:srgbClr val="00ACA9"/>
              </a:solidFill>
              <a:ea typeface="+mn-lt"/>
              <a:cs typeface="+mn-lt"/>
            </a:endParaRPr>
          </a:p>
        </p:txBody>
      </p:sp>
      <p:sp>
        <p:nvSpPr>
          <p:cNvPr id="13" name="Ellipse 12">
            <a:extLst>
              <a:ext uri="{FF2B5EF4-FFF2-40B4-BE49-F238E27FC236}">
                <a16:creationId xmlns:a16="http://schemas.microsoft.com/office/drawing/2014/main" id="{BC1F811D-95D8-5A27-C43E-0290B64E13B9}"/>
              </a:ext>
            </a:extLst>
          </p:cNvPr>
          <p:cNvSpPr/>
          <p:nvPr/>
        </p:nvSpPr>
        <p:spPr>
          <a:xfrm>
            <a:off x="14034626" y="4904368"/>
            <a:ext cx="3187632" cy="1733275"/>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121927" tIns="60964" rIns="121927" bIns="60964" rtlCol="0" anchor="ctr"/>
          <a:lstStyle/>
          <a:p>
            <a:pPr algn="ctr"/>
            <a:r>
              <a:rPr lang="fr-FR" sz="4267" b="1" dirty="0">
                <a:solidFill>
                  <a:srgbClr val="7030A0"/>
                </a:solidFill>
                <a:latin typeface="Calibri"/>
                <a:cs typeface="Segoe UI"/>
              </a:rPr>
              <a:t>Absence</a:t>
            </a:r>
            <a:endParaRPr lang="fr-FR" sz="4267" dirty="0">
              <a:solidFill>
                <a:srgbClr val="7030A0"/>
              </a:solidFill>
              <a:latin typeface="Calibri"/>
              <a:ea typeface="Calibri"/>
              <a:cs typeface="Calibri"/>
            </a:endParaRPr>
          </a:p>
          <a:p>
            <a:pPr algn="ctr"/>
            <a:r>
              <a:rPr lang="fr-FR" sz="2133" dirty="0">
                <a:solidFill>
                  <a:srgbClr val="7030A0"/>
                </a:solidFill>
                <a:latin typeface="Calibri"/>
                <a:cs typeface="Segoe UI"/>
              </a:rPr>
              <a:t>D’infirmité</a:t>
            </a:r>
            <a:endParaRPr lang="fr-FR" sz="2133" dirty="0">
              <a:solidFill>
                <a:srgbClr val="7030A0"/>
              </a:solidFill>
              <a:ea typeface="Calibri"/>
              <a:cs typeface="Calibri"/>
            </a:endParaRPr>
          </a:p>
        </p:txBody>
      </p:sp>
      <p:sp>
        <p:nvSpPr>
          <p:cNvPr id="14" name="Ellipse 13">
            <a:extLst>
              <a:ext uri="{FF2B5EF4-FFF2-40B4-BE49-F238E27FC236}">
                <a16:creationId xmlns:a16="http://schemas.microsoft.com/office/drawing/2014/main" id="{48C7901D-21AD-78A3-A53D-3910FD4FD174}"/>
              </a:ext>
            </a:extLst>
          </p:cNvPr>
          <p:cNvSpPr/>
          <p:nvPr/>
        </p:nvSpPr>
        <p:spPr>
          <a:xfrm>
            <a:off x="11935038" y="7144047"/>
            <a:ext cx="3665777" cy="2101844"/>
          </a:xfrm>
          <a:prstGeom prst="ellipse">
            <a:avLst/>
          </a:prstGeom>
          <a:noFill/>
          <a:ln>
            <a:solidFill>
              <a:srgbClr val="585591"/>
            </a:solidFill>
          </a:ln>
        </p:spPr>
        <p:style>
          <a:lnRef idx="2">
            <a:schemeClr val="accent1">
              <a:shade val="50000"/>
            </a:schemeClr>
          </a:lnRef>
          <a:fillRef idx="1">
            <a:schemeClr val="accent1"/>
          </a:fillRef>
          <a:effectRef idx="0">
            <a:schemeClr val="accent1"/>
          </a:effectRef>
          <a:fontRef idx="minor">
            <a:schemeClr val="lt1"/>
          </a:fontRef>
        </p:style>
        <p:txBody>
          <a:bodyPr lIns="121927" tIns="60964" rIns="121927" bIns="60964" rtlCol="0" anchor="ctr"/>
          <a:lstStyle/>
          <a:p>
            <a:pPr algn="ctr"/>
            <a:r>
              <a:rPr lang="fr-FR" sz="2933" b="1" dirty="0">
                <a:solidFill>
                  <a:srgbClr val="585591"/>
                </a:solidFill>
                <a:latin typeface="Calibri"/>
                <a:ea typeface="Calibri"/>
                <a:cs typeface="Segoe UI"/>
              </a:rPr>
              <a:t>Etat</a:t>
            </a:r>
            <a:r>
              <a:rPr lang="fr-FR" sz="3467" b="1" dirty="0">
                <a:solidFill>
                  <a:srgbClr val="585591"/>
                </a:solidFill>
                <a:latin typeface="Calibri"/>
                <a:ea typeface="Calibri"/>
                <a:cs typeface="Segoe UI"/>
              </a:rPr>
              <a:t> </a:t>
            </a:r>
          </a:p>
          <a:p>
            <a:pPr algn="ctr"/>
            <a:r>
              <a:rPr lang="fr-FR" sz="5067" b="1" dirty="0">
                <a:solidFill>
                  <a:srgbClr val="585591"/>
                </a:solidFill>
                <a:latin typeface="Calibri"/>
                <a:ea typeface="Calibri"/>
                <a:cs typeface="Segoe UI"/>
              </a:rPr>
              <a:t>complet</a:t>
            </a:r>
          </a:p>
        </p:txBody>
      </p:sp>
    </p:spTree>
    <p:extLst>
      <p:ext uri="{BB962C8B-B14F-4D97-AF65-F5344CB8AC3E}">
        <p14:creationId xmlns:p14="http://schemas.microsoft.com/office/powerpoint/2010/main" val="6095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1" grpId="0" animBg="1"/>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2">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Les éléments-clés pour une pratique sportive optimale</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18" name="Image 17">
            <a:extLst>
              <a:ext uri="{FF2B5EF4-FFF2-40B4-BE49-F238E27FC236}">
                <a16:creationId xmlns:a16="http://schemas.microsoft.com/office/drawing/2014/main" id="{0286EC4E-2D5E-FD98-D248-D8CF5C76862E}"/>
              </a:ext>
            </a:extLst>
          </p:cNvPr>
          <p:cNvPicPr>
            <a:picLocks noChangeAspect="1"/>
          </p:cNvPicPr>
          <p:nvPr/>
        </p:nvPicPr>
        <p:blipFill>
          <a:blip r:embed="rId3"/>
          <a:stretch>
            <a:fillRect/>
          </a:stretch>
        </p:blipFill>
        <p:spPr>
          <a:xfrm>
            <a:off x="3370066" y="3070869"/>
            <a:ext cx="11551041" cy="5233930"/>
          </a:xfrm>
          <a:prstGeom prst="rect">
            <a:avLst/>
          </a:prstGeom>
        </p:spPr>
      </p:pic>
    </p:spTree>
    <p:extLst>
      <p:ext uri="{BB962C8B-B14F-4D97-AF65-F5344CB8AC3E}">
        <p14:creationId xmlns:p14="http://schemas.microsoft.com/office/powerpoint/2010/main" val="3674951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2">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L’échauffement</a:t>
            </a:r>
          </a:p>
        </p:txBody>
      </p:sp>
      <p:sp>
        <p:nvSpPr>
          <p:cNvPr id="8" name="ZoneTexte 7">
            <a:extLst>
              <a:ext uri="{FF2B5EF4-FFF2-40B4-BE49-F238E27FC236}">
                <a16:creationId xmlns:a16="http://schemas.microsoft.com/office/drawing/2014/main" id="{2439296D-B8A5-3BF7-6484-0C12B01EE313}"/>
              </a:ext>
            </a:extLst>
          </p:cNvPr>
          <p:cNvSpPr txBox="1"/>
          <p:nvPr/>
        </p:nvSpPr>
        <p:spPr>
          <a:xfrm>
            <a:off x="1600200" y="3918343"/>
            <a:ext cx="4842492" cy="4401205"/>
          </a:xfrm>
          <a:prstGeom prst="rect">
            <a:avLst/>
          </a:prstGeom>
          <a:noFill/>
        </p:spPr>
        <p:txBody>
          <a:bodyPr wrap="square" rtlCol="0">
            <a:spAutoFit/>
          </a:bodyPr>
          <a:lstStyle/>
          <a:p>
            <a:pPr algn="ctr"/>
            <a:r>
              <a:rPr lang="fr-FR" sz="2800" b="1" dirty="0">
                <a:solidFill>
                  <a:srgbClr val="1688AE"/>
                </a:solidFill>
                <a:latin typeface="Calibri" panose="020F0502020204030204" pitchFamily="34" charset="0"/>
                <a:cs typeface="Times New Roman" panose="02020603050405020304" pitchFamily="18" charset="0"/>
              </a:rPr>
              <a:t>« C’est ce qui permet de préparer l’organisme physiologiquement et psychologiquement pour qu’il soit capable de donner un rendement maximal ou optimum dès les premiers instants d’un effort physique et sans qu’il ait accumulé de la fatigue »</a:t>
            </a:r>
          </a:p>
        </p:txBody>
      </p:sp>
      <p:grpSp>
        <p:nvGrpSpPr>
          <p:cNvPr id="14" name="Groupe 13">
            <a:extLst>
              <a:ext uri="{FF2B5EF4-FFF2-40B4-BE49-F238E27FC236}">
                <a16:creationId xmlns:a16="http://schemas.microsoft.com/office/drawing/2014/main" id="{69E9A91E-520C-CC86-FF72-2A8F8FB63DF2}"/>
              </a:ext>
            </a:extLst>
          </p:cNvPr>
          <p:cNvGrpSpPr/>
          <p:nvPr/>
        </p:nvGrpSpPr>
        <p:grpSpPr>
          <a:xfrm>
            <a:off x="6972300" y="2353869"/>
            <a:ext cx="9973596" cy="7437832"/>
            <a:chOff x="6142746" y="2353868"/>
            <a:chExt cx="10803150" cy="8958997"/>
          </a:xfrm>
        </p:grpSpPr>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7" name="Image 6">
              <a:extLst>
                <a:ext uri="{FF2B5EF4-FFF2-40B4-BE49-F238E27FC236}">
                  <a16:creationId xmlns:a16="http://schemas.microsoft.com/office/drawing/2014/main" id="{A70B5E11-2A75-7FE0-C06B-716B70BD17D3}"/>
                </a:ext>
              </a:extLst>
            </p:cNvPr>
            <p:cNvPicPr>
              <a:picLocks noChangeAspect="1"/>
            </p:cNvPicPr>
            <p:nvPr/>
          </p:nvPicPr>
          <p:blipFill>
            <a:blip r:embed="rId3"/>
            <a:stretch>
              <a:fillRect/>
            </a:stretch>
          </p:blipFill>
          <p:spPr>
            <a:xfrm>
              <a:off x="6142746" y="3070869"/>
              <a:ext cx="10803150" cy="6331257"/>
            </a:xfrm>
            <a:prstGeom prst="rect">
              <a:avLst/>
            </a:prstGeom>
          </p:spPr>
        </p:pic>
        <p:grpSp>
          <p:nvGrpSpPr>
            <p:cNvPr id="13" name="Groupe 12">
              <a:extLst>
                <a:ext uri="{FF2B5EF4-FFF2-40B4-BE49-F238E27FC236}">
                  <a16:creationId xmlns:a16="http://schemas.microsoft.com/office/drawing/2014/main" id="{CC4EFBB9-2053-6682-2517-4958E8487E8F}"/>
                </a:ext>
              </a:extLst>
            </p:cNvPr>
            <p:cNvGrpSpPr/>
            <p:nvPr/>
          </p:nvGrpSpPr>
          <p:grpSpPr>
            <a:xfrm>
              <a:off x="6142746" y="9584500"/>
              <a:ext cx="8999283" cy="1728365"/>
              <a:chOff x="6153631" y="3099110"/>
              <a:chExt cx="8999283" cy="1728365"/>
            </a:xfrm>
          </p:grpSpPr>
          <p:pic>
            <p:nvPicPr>
              <p:cNvPr id="11" name="Image 10">
                <a:extLst>
                  <a:ext uri="{FF2B5EF4-FFF2-40B4-BE49-F238E27FC236}">
                    <a16:creationId xmlns:a16="http://schemas.microsoft.com/office/drawing/2014/main" id="{91F0626A-E0C8-EE25-B524-E9B6FB7B8D09}"/>
                  </a:ext>
                </a:extLst>
              </p:cNvPr>
              <p:cNvPicPr>
                <a:picLocks noChangeAspect="1"/>
              </p:cNvPicPr>
              <p:nvPr/>
            </p:nvPicPr>
            <p:blipFill>
              <a:blip r:embed="rId4"/>
              <a:stretch>
                <a:fillRect/>
              </a:stretch>
            </p:blipFill>
            <p:spPr>
              <a:xfrm>
                <a:off x="6153631" y="3394791"/>
                <a:ext cx="8999283" cy="1432684"/>
              </a:xfrm>
              <a:prstGeom prst="rect">
                <a:avLst/>
              </a:prstGeom>
            </p:spPr>
          </p:pic>
          <p:pic>
            <p:nvPicPr>
              <p:cNvPr id="12" name="Image 11">
                <a:extLst>
                  <a:ext uri="{FF2B5EF4-FFF2-40B4-BE49-F238E27FC236}">
                    <a16:creationId xmlns:a16="http://schemas.microsoft.com/office/drawing/2014/main" id="{2BA5E336-F1D9-223C-88E6-43D91B9D12BC}"/>
                  </a:ext>
                </a:extLst>
              </p:cNvPr>
              <p:cNvPicPr>
                <a:picLocks noChangeAspect="1"/>
              </p:cNvPicPr>
              <p:nvPr/>
            </p:nvPicPr>
            <p:blipFill>
              <a:blip r:embed="rId5"/>
              <a:stretch>
                <a:fillRect/>
              </a:stretch>
            </p:blipFill>
            <p:spPr>
              <a:xfrm>
                <a:off x="6606379" y="3099110"/>
                <a:ext cx="6314963" cy="591363"/>
              </a:xfrm>
              <a:prstGeom prst="rect">
                <a:avLst/>
              </a:prstGeom>
            </p:spPr>
          </p:pic>
        </p:grpSp>
      </p:grpSp>
      <p:pic>
        <p:nvPicPr>
          <p:cNvPr id="15" name="Image 14">
            <a:extLst>
              <a:ext uri="{FF2B5EF4-FFF2-40B4-BE49-F238E27FC236}">
                <a16:creationId xmlns:a16="http://schemas.microsoft.com/office/drawing/2014/main" id="{B7AC6678-8466-B027-223D-5A73B03C3B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85202" y="8056385"/>
            <a:ext cx="2590685" cy="1852113"/>
          </a:xfrm>
          <a:prstGeom prst="rect">
            <a:avLst/>
          </a:prstGeom>
        </p:spPr>
      </p:pic>
    </p:spTree>
    <p:extLst>
      <p:ext uri="{BB962C8B-B14F-4D97-AF65-F5344CB8AC3E}">
        <p14:creationId xmlns:p14="http://schemas.microsoft.com/office/powerpoint/2010/main" val="3062460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3D5445A-4EA8-FEB4-82BA-D907248CCAC5}"/>
              </a:ext>
            </a:extLst>
          </p:cNvPr>
          <p:cNvSpPr/>
          <p:nvPr/>
        </p:nvSpPr>
        <p:spPr>
          <a:xfrm>
            <a:off x="4944437" y="2930783"/>
            <a:ext cx="8100845" cy="4465760"/>
          </a:xfrm>
          <a:prstGeom prst="rect">
            <a:avLst/>
          </a:prstGeom>
          <a:solidFill>
            <a:srgbClr val="137B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3">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Composition d’un échauffement</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graphicFrame>
        <p:nvGraphicFramePr>
          <p:cNvPr id="5" name="Espace réservé du contenu 22">
            <a:extLst>
              <a:ext uri="{FF2B5EF4-FFF2-40B4-BE49-F238E27FC236}">
                <a16:creationId xmlns:a16="http://schemas.microsoft.com/office/drawing/2014/main" id="{3514F16F-A57E-8D24-11F4-BC1FEFE99ADC}"/>
              </a:ext>
            </a:extLst>
          </p:cNvPr>
          <p:cNvGraphicFramePr>
            <a:graphicFrameLocks/>
          </p:cNvGraphicFramePr>
          <p:nvPr>
            <p:extLst>
              <p:ext uri="{D42A27DB-BD31-4B8C-83A1-F6EECF244321}">
                <p14:modId xmlns:p14="http://schemas.microsoft.com/office/powerpoint/2010/main" val="1830479750"/>
              </p:ext>
            </p:extLst>
          </p:nvPr>
        </p:nvGraphicFramePr>
        <p:xfrm>
          <a:off x="4944438" y="2935720"/>
          <a:ext cx="8120781" cy="44657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2" name="Groupe 11">
            <a:extLst>
              <a:ext uri="{FF2B5EF4-FFF2-40B4-BE49-F238E27FC236}">
                <a16:creationId xmlns:a16="http://schemas.microsoft.com/office/drawing/2014/main" id="{041B4D51-9165-68A8-2935-D3804A186713}"/>
              </a:ext>
            </a:extLst>
          </p:cNvPr>
          <p:cNvGrpSpPr/>
          <p:nvPr/>
        </p:nvGrpSpPr>
        <p:grpSpPr>
          <a:xfrm>
            <a:off x="4944437" y="7524499"/>
            <a:ext cx="11289625" cy="1012576"/>
            <a:chOff x="4944437" y="7524499"/>
            <a:chExt cx="11289625" cy="1012576"/>
          </a:xfrm>
        </p:grpSpPr>
        <p:sp>
          <p:nvSpPr>
            <p:cNvPr id="2" name="Rectangle 1">
              <a:extLst>
                <a:ext uri="{FF2B5EF4-FFF2-40B4-BE49-F238E27FC236}">
                  <a16:creationId xmlns:a16="http://schemas.microsoft.com/office/drawing/2014/main" id="{58C7B6F5-AEFA-B2E8-FF94-649FC8F69755}"/>
                </a:ext>
              </a:extLst>
            </p:cNvPr>
            <p:cNvSpPr/>
            <p:nvPr/>
          </p:nvSpPr>
          <p:spPr>
            <a:xfrm>
              <a:off x="4944437" y="7524499"/>
              <a:ext cx="11289625" cy="1012576"/>
            </a:xfrm>
            <a:prstGeom prst="rect">
              <a:avLst/>
            </a:prstGeom>
            <a:solidFill>
              <a:srgbClr val="92C56E">
                <a:lumMod val="40000"/>
                <a:lumOff val="60000"/>
              </a:srgbClr>
            </a:solid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11077E9D-3C33-78AD-8E55-4435886F8648}"/>
                </a:ext>
              </a:extLst>
            </p:cNvPr>
            <p:cNvSpPr/>
            <p:nvPr/>
          </p:nvSpPr>
          <p:spPr>
            <a:xfrm>
              <a:off x="4944438" y="7608903"/>
              <a:ext cx="11237054" cy="830997"/>
            </a:xfrm>
            <a:prstGeom prst="rect">
              <a:avLst/>
            </a:prstGeom>
            <a:solidFill>
              <a:srgbClr val="92C56E">
                <a:lumMod val="40000"/>
                <a:lumOff val="60000"/>
              </a:srgbClr>
            </a:solid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002060"/>
                  </a:solidFill>
                  <a:effectLst/>
                  <a:uLnTx/>
                  <a:uFillTx/>
                  <a:latin typeface="Calibri"/>
                  <a:ea typeface="+mn-ea"/>
                  <a:cs typeface="+mn-cs"/>
                </a:rPr>
                <a:t>Mais… le meilleur échauffement reste l’activité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002060"/>
                  </a:solidFill>
                  <a:effectLst/>
                  <a:uLnTx/>
                  <a:uFillTx/>
                  <a:latin typeface="Calibri"/>
                  <a:ea typeface="+mn-ea"/>
                  <a:cs typeface="+mn-cs"/>
                </a:rPr>
                <a:t>elle-même à très base intensité !</a:t>
              </a:r>
            </a:p>
          </p:txBody>
        </p:sp>
      </p:grpSp>
      <p:pic>
        <p:nvPicPr>
          <p:cNvPr id="9" name="Image 8">
            <a:extLst>
              <a:ext uri="{FF2B5EF4-FFF2-40B4-BE49-F238E27FC236}">
                <a16:creationId xmlns:a16="http://schemas.microsoft.com/office/drawing/2014/main" id="{95D6E95D-1C90-869E-9C59-F0939A495D52}"/>
              </a:ext>
            </a:extLst>
          </p:cNvPr>
          <p:cNvPicPr>
            <a:picLocks noChangeAspect="1"/>
          </p:cNvPicPr>
          <p:nvPr/>
        </p:nvPicPr>
        <p:blipFill rotWithShape="1">
          <a:blip r:embed="rId9">
            <a:extLst>
              <a:ext uri="{28A0092B-C50C-407E-A947-70E740481C1C}">
                <a14:useLocalDpi xmlns:a14="http://schemas.microsoft.com/office/drawing/2010/main" val="0"/>
              </a:ext>
            </a:extLst>
          </a:blip>
          <a:srcRect l="55768" r="11313"/>
          <a:stretch/>
        </p:blipFill>
        <p:spPr>
          <a:xfrm>
            <a:off x="1983015" y="2935714"/>
            <a:ext cx="2839504" cy="5609374"/>
          </a:xfrm>
          <a:prstGeom prst="rect">
            <a:avLst/>
          </a:prstGeom>
        </p:spPr>
      </p:pic>
      <p:pic>
        <p:nvPicPr>
          <p:cNvPr id="11" name="Image 10">
            <a:extLst>
              <a:ext uri="{FF2B5EF4-FFF2-40B4-BE49-F238E27FC236}">
                <a16:creationId xmlns:a16="http://schemas.microsoft.com/office/drawing/2014/main" id="{83B72AAA-7586-3F2B-675A-8F674A8696B8}"/>
              </a:ext>
            </a:extLst>
          </p:cNvPr>
          <p:cNvPicPr>
            <a:picLocks noChangeAspect="1"/>
          </p:cNvPicPr>
          <p:nvPr/>
        </p:nvPicPr>
        <p:blipFill rotWithShape="1">
          <a:blip r:embed="rId10">
            <a:extLst>
              <a:ext uri="{28A0092B-C50C-407E-A947-70E740481C1C}">
                <a14:useLocalDpi xmlns:a14="http://schemas.microsoft.com/office/drawing/2010/main" val="0"/>
              </a:ext>
            </a:extLst>
          </a:blip>
          <a:srcRect l="46646" r="17130"/>
          <a:stretch/>
        </p:blipFill>
        <p:spPr>
          <a:xfrm>
            <a:off x="13167201" y="2930787"/>
            <a:ext cx="3066862" cy="4465759"/>
          </a:xfrm>
          <a:prstGeom prst="rect">
            <a:avLst/>
          </a:prstGeom>
        </p:spPr>
      </p:pic>
    </p:spTree>
    <p:extLst>
      <p:ext uri="{BB962C8B-B14F-4D97-AF65-F5344CB8AC3E}">
        <p14:creationId xmlns:p14="http://schemas.microsoft.com/office/powerpoint/2010/main" val="138468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3">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Le renforcement musculaire</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18" name="Image 17">
            <a:extLst>
              <a:ext uri="{FF2B5EF4-FFF2-40B4-BE49-F238E27FC236}">
                <a16:creationId xmlns:a16="http://schemas.microsoft.com/office/drawing/2014/main" id="{7C2CBBF0-4D6F-8E66-A7D7-5C506D975ECE}"/>
              </a:ext>
            </a:extLst>
          </p:cNvPr>
          <p:cNvPicPr>
            <a:picLocks noChangeAspect="1"/>
          </p:cNvPicPr>
          <p:nvPr/>
        </p:nvPicPr>
        <p:blipFill>
          <a:blip r:embed="rId4"/>
          <a:stretch>
            <a:fillRect/>
          </a:stretch>
        </p:blipFill>
        <p:spPr>
          <a:xfrm>
            <a:off x="3370066" y="3070869"/>
            <a:ext cx="11547326" cy="5236981"/>
          </a:xfrm>
          <a:prstGeom prst="rect">
            <a:avLst/>
          </a:prstGeom>
        </p:spPr>
      </p:pic>
    </p:spTree>
    <p:extLst>
      <p:ext uri="{BB962C8B-B14F-4D97-AF65-F5344CB8AC3E}">
        <p14:creationId xmlns:p14="http://schemas.microsoft.com/office/powerpoint/2010/main" val="1865243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3">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Le renforcement musculaire</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2" name="Image 1">
            <a:extLst>
              <a:ext uri="{FF2B5EF4-FFF2-40B4-BE49-F238E27FC236}">
                <a16:creationId xmlns:a16="http://schemas.microsoft.com/office/drawing/2014/main" id="{FDC4C051-58FF-25AE-2300-24D3733D0E9A}"/>
              </a:ext>
            </a:extLst>
          </p:cNvPr>
          <p:cNvPicPr>
            <a:picLocks noChangeAspect="1"/>
          </p:cNvPicPr>
          <p:nvPr/>
        </p:nvPicPr>
        <p:blipFill>
          <a:blip r:embed="rId4"/>
          <a:stretch>
            <a:fillRect/>
          </a:stretch>
        </p:blipFill>
        <p:spPr>
          <a:xfrm>
            <a:off x="2067597" y="2926165"/>
            <a:ext cx="14155979" cy="5739318"/>
          </a:xfrm>
          <a:prstGeom prst="rect">
            <a:avLst/>
          </a:prstGeom>
        </p:spPr>
      </p:pic>
    </p:spTree>
    <p:extLst>
      <p:ext uri="{BB962C8B-B14F-4D97-AF65-F5344CB8AC3E}">
        <p14:creationId xmlns:p14="http://schemas.microsoft.com/office/powerpoint/2010/main" val="3110678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3">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Effets du renforcement musculaire</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5" name="Image 4">
            <a:extLst>
              <a:ext uri="{FF2B5EF4-FFF2-40B4-BE49-F238E27FC236}">
                <a16:creationId xmlns:a16="http://schemas.microsoft.com/office/drawing/2014/main" id="{FB5F9D5D-C0FC-60B9-8477-0266436A398E}"/>
              </a:ext>
            </a:extLst>
          </p:cNvPr>
          <p:cNvPicPr>
            <a:picLocks noChangeAspect="1"/>
          </p:cNvPicPr>
          <p:nvPr/>
        </p:nvPicPr>
        <p:blipFill>
          <a:blip r:embed="rId4"/>
          <a:stretch>
            <a:fillRect/>
          </a:stretch>
        </p:blipFill>
        <p:spPr>
          <a:xfrm>
            <a:off x="2516212" y="2800180"/>
            <a:ext cx="14019188" cy="5894344"/>
          </a:xfrm>
          <a:prstGeom prst="rect">
            <a:avLst/>
          </a:prstGeom>
        </p:spPr>
      </p:pic>
    </p:spTree>
    <p:extLst>
      <p:ext uri="{BB962C8B-B14F-4D97-AF65-F5344CB8AC3E}">
        <p14:creationId xmlns:p14="http://schemas.microsoft.com/office/powerpoint/2010/main" val="3684777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3">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La courbature musculaire</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2" name="Image 1">
            <a:extLst>
              <a:ext uri="{FF2B5EF4-FFF2-40B4-BE49-F238E27FC236}">
                <a16:creationId xmlns:a16="http://schemas.microsoft.com/office/drawing/2014/main" id="{F4F37B3A-EBA1-916A-4CD3-9AE108937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7204" y="7261116"/>
            <a:ext cx="5760091" cy="1871027"/>
          </a:xfrm>
          <a:prstGeom prst="rect">
            <a:avLst/>
          </a:prstGeom>
        </p:spPr>
      </p:pic>
      <p:grpSp>
        <p:nvGrpSpPr>
          <p:cNvPr id="6" name="Google Shape;975;p39">
            <a:extLst>
              <a:ext uri="{FF2B5EF4-FFF2-40B4-BE49-F238E27FC236}">
                <a16:creationId xmlns:a16="http://schemas.microsoft.com/office/drawing/2014/main" id="{EEEA1687-94B5-C694-69D6-3AD8A72750B9}"/>
              </a:ext>
            </a:extLst>
          </p:cNvPr>
          <p:cNvGrpSpPr/>
          <p:nvPr/>
        </p:nvGrpSpPr>
        <p:grpSpPr>
          <a:xfrm>
            <a:off x="2159000" y="2744727"/>
            <a:ext cx="6856501" cy="540002"/>
            <a:chOff x="-1" y="0"/>
            <a:chExt cx="5472002" cy="540000"/>
          </a:xfrm>
        </p:grpSpPr>
        <p:sp>
          <p:nvSpPr>
            <p:cNvPr id="7" name="Rectangle">
              <a:extLst>
                <a:ext uri="{FF2B5EF4-FFF2-40B4-BE49-F238E27FC236}">
                  <a16:creationId xmlns:a16="http://schemas.microsoft.com/office/drawing/2014/main" id="{959ED9D3-6904-AD30-9098-7D50FBDFA62B}"/>
                </a:ext>
              </a:extLst>
            </p:cNvPr>
            <p:cNvSpPr/>
            <p:nvPr/>
          </p:nvSpPr>
          <p:spPr>
            <a:xfrm>
              <a:off x="-1" y="0"/>
              <a:ext cx="5472002" cy="540000"/>
            </a:xfrm>
            <a:prstGeom prst="rect">
              <a:avLst/>
            </a:prstGeom>
            <a:solidFill>
              <a:srgbClr val="1588AD"/>
            </a:solidFill>
            <a:ln w="12700" cap="flat">
              <a:noFill/>
              <a:miter lim="400000"/>
            </a:ln>
            <a:effectLst/>
          </p:spPr>
          <p:txBody>
            <a:bodyPr wrap="square" lIns="0" tIns="0" rIns="0" bIns="0" numCol="1" anchor="ctr">
              <a:noAutofit/>
            </a:bodyPr>
            <a:lstStyle/>
            <a:p>
              <a:pPr algn="ctr">
                <a:defRPr>
                  <a:solidFill>
                    <a:srgbClr val="000000"/>
                  </a:solidFill>
                </a:defRPr>
              </a:pPr>
              <a:endParaRPr/>
            </a:p>
          </p:txBody>
        </p:sp>
        <p:sp>
          <p:nvSpPr>
            <p:cNvPr id="8" name="DO’s">
              <a:extLst>
                <a:ext uri="{FF2B5EF4-FFF2-40B4-BE49-F238E27FC236}">
                  <a16:creationId xmlns:a16="http://schemas.microsoft.com/office/drawing/2014/main" id="{ADFBA294-7F1A-45C7-D765-60474588F903}"/>
                </a:ext>
              </a:extLst>
            </p:cNvPr>
            <p:cNvSpPr txBox="1"/>
            <p:nvPr/>
          </p:nvSpPr>
          <p:spPr>
            <a:xfrm>
              <a:off x="-1" y="85335"/>
              <a:ext cx="5472002" cy="3693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2400" b="1">
                  <a:solidFill>
                    <a:srgbClr val="FFFFFF"/>
                  </a:solidFill>
                  <a:latin typeface="Calibri"/>
                  <a:ea typeface="Calibri"/>
                  <a:cs typeface="Calibri"/>
                  <a:sym typeface="Calibri"/>
                </a:defRPr>
              </a:lvl1pPr>
            </a:lstStyle>
            <a:p>
              <a:r>
                <a:rPr lang="fr-FR" dirty="0"/>
                <a:t>Ce que l’on pense aujourd’hui :</a:t>
              </a:r>
              <a:endParaRPr dirty="0"/>
            </a:p>
          </p:txBody>
        </p:sp>
      </p:grpSp>
      <p:sp>
        <p:nvSpPr>
          <p:cNvPr id="9" name="Google Shape;976;p39">
            <a:extLst>
              <a:ext uri="{FF2B5EF4-FFF2-40B4-BE49-F238E27FC236}">
                <a16:creationId xmlns:a16="http://schemas.microsoft.com/office/drawing/2014/main" id="{0F1E4C15-086A-0CE9-452C-27D1108EE350}"/>
              </a:ext>
            </a:extLst>
          </p:cNvPr>
          <p:cNvSpPr txBox="1"/>
          <p:nvPr/>
        </p:nvSpPr>
        <p:spPr>
          <a:xfrm>
            <a:off x="2159000" y="3390966"/>
            <a:ext cx="6856500" cy="3621008"/>
          </a:xfrm>
          <a:prstGeom prst="rect">
            <a:avLst/>
          </a:prstGeom>
          <a:solidFill>
            <a:srgbClr val="FFFFFF"/>
          </a:solidFill>
          <a:ln w="12700" cap="rnd">
            <a:solidFill>
              <a:srgbClr val="1588AD"/>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9999" tIns="179999" rIns="179999" bIns="179999">
            <a:spAutoFit/>
          </a:bodyPr>
          <a:lstStyle/>
          <a:p>
            <a:pPr>
              <a:lnSpc>
                <a:spcPct val="80000"/>
              </a:lnSpc>
              <a:buClr>
                <a:schemeClr val="accent3"/>
              </a:buClr>
              <a:buSzPts val="1800"/>
              <a:defRPr sz="1800">
                <a:solidFill>
                  <a:srgbClr val="1588AD"/>
                </a:solidFill>
                <a:latin typeface="Calibri"/>
                <a:ea typeface="Calibri"/>
                <a:cs typeface="Calibri"/>
                <a:sym typeface="Calibri"/>
              </a:defRPr>
            </a:pPr>
            <a:endParaRPr lang="fr-FR" sz="2400" dirty="0">
              <a:solidFill>
                <a:srgbClr val="1688AE"/>
              </a:solidFill>
            </a:endParaRPr>
          </a:p>
          <a:p>
            <a:pPr marL="342900" indent="-342900">
              <a:lnSpc>
                <a:spcPct val="80000"/>
              </a:lnSpc>
              <a:buClr>
                <a:schemeClr val="accent3"/>
              </a:buClr>
              <a:buSzPts val="1800"/>
              <a:buFont typeface="Arial" panose="020B0604020202020204" pitchFamily="34" charset="0"/>
              <a:buChar char="•"/>
              <a:defRPr sz="1800">
                <a:solidFill>
                  <a:srgbClr val="1588AD"/>
                </a:solidFill>
                <a:latin typeface="Calibri"/>
                <a:ea typeface="Calibri"/>
                <a:cs typeface="Calibri"/>
                <a:sym typeface="Calibri"/>
              </a:defRPr>
            </a:pPr>
            <a:r>
              <a:rPr lang="fr-FR" sz="2400" dirty="0">
                <a:solidFill>
                  <a:srgbClr val="1688AE"/>
                </a:solidFill>
              </a:rPr>
              <a:t>Courbature = forme de lésion </a:t>
            </a:r>
            <a:r>
              <a:rPr lang="fr-FR" sz="2400" dirty="0">
                <a:solidFill>
                  <a:srgbClr val="1688AE"/>
                </a:solidFill>
                <a:latin typeface="Calibri"/>
                <a:cs typeface="Calibri"/>
              </a:rPr>
              <a:t>musculaire (DOMS : </a:t>
            </a:r>
            <a:r>
              <a:rPr lang="fr-FR" sz="2400" dirty="0" err="1">
                <a:solidFill>
                  <a:srgbClr val="1688AE"/>
                </a:solidFill>
                <a:latin typeface="Calibri"/>
                <a:cs typeface="Calibri"/>
              </a:rPr>
              <a:t>Delayed-onset</a:t>
            </a:r>
            <a:r>
              <a:rPr lang="fr-FR" sz="2400" dirty="0">
                <a:solidFill>
                  <a:srgbClr val="1688AE"/>
                </a:solidFill>
                <a:latin typeface="Calibri"/>
                <a:cs typeface="Calibri"/>
              </a:rPr>
              <a:t> muscle </a:t>
            </a:r>
            <a:r>
              <a:rPr lang="fr-FR" sz="2400" dirty="0" err="1">
                <a:solidFill>
                  <a:srgbClr val="1688AE"/>
                </a:solidFill>
                <a:latin typeface="Calibri"/>
                <a:cs typeface="Calibri"/>
              </a:rPr>
              <a:t>soreness</a:t>
            </a:r>
            <a:r>
              <a:rPr lang="fr-FR" sz="2400" dirty="0">
                <a:solidFill>
                  <a:srgbClr val="1688AE"/>
                </a:solidFill>
                <a:latin typeface="Calibri"/>
                <a:cs typeface="Calibri"/>
              </a:rPr>
              <a:t>) </a:t>
            </a:r>
            <a:r>
              <a:rPr lang="fr-FR" sz="2400" dirty="0">
                <a:solidFill>
                  <a:srgbClr val="1688AE"/>
                </a:solidFill>
                <a:latin typeface="Calibri"/>
                <a:cs typeface="Calibri"/>
                <a:sym typeface="Symbol" panose="05050102010706020507" pitchFamily="18" charset="2"/>
              </a:rPr>
              <a:t> dégradation de protéines, apoptose, réponse inflammatoire</a:t>
            </a:r>
            <a:endParaRPr lang="fr-FR" sz="2400" dirty="0">
              <a:solidFill>
                <a:srgbClr val="1688AE"/>
              </a:solidFill>
              <a:latin typeface="Calibri"/>
              <a:cs typeface="Calibri"/>
            </a:endParaRPr>
          </a:p>
          <a:p>
            <a:pPr marL="342900" indent="-342900">
              <a:lnSpc>
                <a:spcPct val="80000"/>
              </a:lnSpc>
              <a:buClr>
                <a:schemeClr val="accent3"/>
              </a:buClr>
              <a:buSzPts val="1800"/>
              <a:buFont typeface="Arial" panose="020B0604020202020204" pitchFamily="34" charset="0"/>
              <a:buChar char="•"/>
              <a:defRPr sz="1800">
                <a:solidFill>
                  <a:srgbClr val="1588AD"/>
                </a:solidFill>
                <a:latin typeface="Calibri"/>
                <a:ea typeface="Calibri"/>
                <a:cs typeface="Calibri"/>
                <a:sym typeface="Calibri"/>
              </a:defRPr>
            </a:pPr>
            <a:endParaRPr lang="fr-FR" sz="2400" dirty="0">
              <a:solidFill>
                <a:srgbClr val="1688AE"/>
              </a:solidFill>
              <a:latin typeface="Calibri"/>
              <a:cs typeface="Calibri"/>
            </a:endParaRPr>
          </a:p>
          <a:p>
            <a:pPr marL="342900" indent="-342900">
              <a:lnSpc>
                <a:spcPct val="80000"/>
              </a:lnSpc>
              <a:buClr>
                <a:schemeClr val="accent3"/>
              </a:buClr>
              <a:buSzPts val="1800"/>
              <a:buFont typeface="Arial" panose="020B0604020202020204" pitchFamily="34" charset="0"/>
              <a:buChar char="•"/>
              <a:defRPr sz="1800">
                <a:solidFill>
                  <a:srgbClr val="1588AD"/>
                </a:solidFill>
                <a:latin typeface="Calibri"/>
                <a:ea typeface="Calibri"/>
                <a:cs typeface="Calibri"/>
                <a:sym typeface="Calibri"/>
              </a:defRPr>
            </a:pPr>
            <a:r>
              <a:rPr lang="fr-FR" sz="2400" dirty="0">
                <a:solidFill>
                  <a:srgbClr val="1688AE"/>
                </a:solidFill>
              </a:rPr>
              <a:t>Causé par une charge inhabituelle d’exercice / excentrique</a:t>
            </a:r>
          </a:p>
          <a:p>
            <a:pPr marL="342900" indent="-342900">
              <a:lnSpc>
                <a:spcPct val="80000"/>
              </a:lnSpc>
              <a:buClr>
                <a:schemeClr val="accent3"/>
              </a:buClr>
              <a:buSzPts val="1800"/>
              <a:buFont typeface="Arial" panose="020B0604020202020204" pitchFamily="34" charset="0"/>
              <a:buChar char="•"/>
              <a:defRPr sz="1800">
                <a:solidFill>
                  <a:srgbClr val="1588AD"/>
                </a:solidFill>
                <a:latin typeface="Calibri"/>
                <a:ea typeface="Calibri"/>
                <a:cs typeface="Calibri"/>
                <a:sym typeface="Calibri"/>
              </a:defRPr>
            </a:pPr>
            <a:endParaRPr lang="fr-FR" sz="2400" dirty="0">
              <a:solidFill>
                <a:srgbClr val="1688AE"/>
              </a:solidFill>
            </a:endParaRPr>
          </a:p>
          <a:p>
            <a:pPr marL="342900" indent="-342900">
              <a:lnSpc>
                <a:spcPct val="80000"/>
              </a:lnSpc>
              <a:buClr>
                <a:schemeClr val="accent3"/>
              </a:buClr>
              <a:buSzPts val="1800"/>
              <a:buFont typeface="Arial" panose="020B0604020202020204" pitchFamily="34" charset="0"/>
              <a:buChar char="•"/>
              <a:defRPr sz="1800">
                <a:solidFill>
                  <a:srgbClr val="1588AD"/>
                </a:solidFill>
                <a:latin typeface="Calibri"/>
                <a:ea typeface="Calibri"/>
                <a:cs typeface="Calibri"/>
                <a:sym typeface="Calibri"/>
              </a:defRPr>
            </a:pPr>
            <a:r>
              <a:rPr lang="fr-FR" sz="2400" dirty="0">
                <a:solidFill>
                  <a:srgbClr val="1688AE"/>
                </a:solidFill>
              </a:rPr>
              <a:t>Différentes méthodes de récupération discutées : cryothérapie, thermothérapie, massage, récupération active, compression, … </a:t>
            </a:r>
          </a:p>
        </p:txBody>
      </p:sp>
      <p:grpSp>
        <p:nvGrpSpPr>
          <p:cNvPr id="11" name="Google Shape;977;p39">
            <a:extLst>
              <a:ext uri="{FF2B5EF4-FFF2-40B4-BE49-F238E27FC236}">
                <a16:creationId xmlns:a16="http://schemas.microsoft.com/office/drawing/2014/main" id="{C92C47C7-0F3C-6E70-CB24-3F50FB82B0AA}"/>
              </a:ext>
            </a:extLst>
          </p:cNvPr>
          <p:cNvGrpSpPr/>
          <p:nvPr/>
        </p:nvGrpSpPr>
        <p:grpSpPr>
          <a:xfrm>
            <a:off x="9388587" y="2744727"/>
            <a:ext cx="6856500" cy="540002"/>
            <a:chOff x="-1" y="0"/>
            <a:chExt cx="5472002" cy="540000"/>
          </a:xfrm>
        </p:grpSpPr>
        <p:sp>
          <p:nvSpPr>
            <p:cNvPr id="12" name="Rectangle">
              <a:extLst>
                <a:ext uri="{FF2B5EF4-FFF2-40B4-BE49-F238E27FC236}">
                  <a16:creationId xmlns:a16="http://schemas.microsoft.com/office/drawing/2014/main" id="{7E1B6925-51F5-7643-13DF-8BF67B6C0B2C}"/>
                </a:ext>
              </a:extLst>
            </p:cNvPr>
            <p:cNvSpPr/>
            <p:nvPr/>
          </p:nvSpPr>
          <p:spPr>
            <a:xfrm>
              <a:off x="-1" y="0"/>
              <a:ext cx="5472002" cy="540000"/>
            </a:xfrm>
            <a:prstGeom prst="rect">
              <a:avLst/>
            </a:prstGeom>
            <a:solidFill>
              <a:schemeClr val="accent5"/>
            </a:solidFill>
            <a:ln w="12700" cap="flat">
              <a:solidFill>
                <a:schemeClr val="accent5"/>
              </a:solidFill>
              <a:prstDash val="solid"/>
              <a:round/>
            </a:ln>
            <a:effectLst/>
          </p:spPr>
          <p:txBody>
            <a:bodyPr wrap="square" lIns="0" tIns="0" rIns="0" bIns="0" numCol="1" anchor="ctr">
              <a:noAutofit/>
            </a:bodyPr>
            <a:lstStyle/>
            <a:p>
              <a:pPr algn="ctr">
                <a:defRPr>
                  <a:solidFill>
                    <a:srgbClr val="000000"/>
                  </a:solidFill>
                </a:defRPr>
              </a:pPr>
              <a:endParaRPr/>
            </a:p>
          </p:txBody>
        </p:sp>
        <p:sp>
          <p:nvSpPr>
            <p:cNvPr id="13" name="DONT’s">
              <a:extLst>
                <a:ext uri="{FF2B5EF4-FFF2-40B4-BE49-F238E27FC236}">
                  <a16:creationId xmlns:a16="http://schemas.microsoft.com/office/drawing/2014/main" id="{1978BCFF-D357-6D46-3C8C-DACC88C71382}"/>
                </a:ext>
              </a:extLst>
            </p:cNvPr>
            <p:cNvSpPr txBox="1"/>
            <p:nvPr/>
          </p:nvSpPr>
          <p:spPr>
            <a:xfrm>
              <a:off x="6349" y="85335"/>
              <a:ext cx="5459302" cy="3693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2400" b="1">
                  <a:solidFill>
                    <a:srgbClr val="FFFFFF"/>
                  </a:solidFill>
                  <a:latin typeface="Calibri"/>
                  <a:ea typeface="Calibri"/>
                  <a:cs typeface="Calibri"/>
                  <a:sym typeface="Calibri"/>
                </a:defRPr>
              </a:lvl1pPr>
            </a:lstStyle>
            <a:p>
              <a:r>
                <a:rPr lang="fr-FR" dirty="0"/>
                <a:t>Ce qui a été exclu :</a:t>
              </a:r>
              <a:endParaRPr dirty="0"/>
            </a:p>
          </p:txBody>
        </p:sp>
      </p:grpSp>
      <p:grpSp>
        <p:nvGrpSpPr>
          <p:cNvPr id="14" name="Google Shape;978;p39">
            <a:extLst>
              <a:ext uri="{FF2B5EF4-FFF2-40B4-BE49-F238E27FC236}">
                <a16:creationId xmlns:a16="http://schemas.microsoft.com/office/drawing/2014/main" id="{A1B8AD03-D02A-46F3-D4C0-372CF92F62B4}"/>
              </a:ext>
            </a:extLst>
          </p:cNvPr>
          <p:cNvGrpSpPr/>
          <p:nvPr/>
        </p:nvGrpSpPr>
        <p:grpSpPr>
          <a:xfrm>
            <a:off x="9388587" y="3390966"/>
            <a:ext cx="6848544" cy="2806618"/>
            <a:chOff x="-1" y="-1"/>
            <a:chExt cx="5472002" cy="3114398"/>
          </a:xfrm>
        </p:grpSpPr>
        <p:sp>
          <p:nvSpPr>
            <p:cNvPr id="15" name="Rectangle">
              <a:extLst>
                <a:ext uri="{FF2B5EF4-FFF2-40B4-BE49-F238E27FC236}">
                  <a16:creationId xmlns:a16="http://schemas.microsoft.com/office/drawing/2014/main" id="{A20AC96F-A54C-32E6-9C6E-82E4C94ABDA0}"/>
                </a:ext>
              </a:extLst>
            </p:cNvPr>
            <p:cNvSpPr/>
            <p:nvPr/>
          </p:nvSpPr>
          <p:spPr>
            <a:xfrm>
              <a:off x="-1" y="-1"/>
              <a:ext cx="5472002" cy="3114398"/>
            </a:xfrm>
            <a:prstGeom prst="rect">
              <a:avLst/>
            </a:prstGeom>
            <a:solidFill>
              <a:srgbClr val="FFFFFF"/>
            </a:solidFill>
            <a:ln w="12700" cap="rnd">
              <a:solidFill>
                <a:schemeClr val="accent5"/>
              </a:solidFill>
              <a:prstDash val="solid"/>
              <a:round/>
            </a:ln>
            <a:effectLst/>
          </p:spPr>
          <p:txBody>
            <a:bodyPr wrap="square" lIns="0" tIns="0" rIns="0" bIns="0" numCol="1" anchor="t">
              <a:noAutofit/>
            </a:bodyPr>
            <a:lstStyle/>
            <a:p>
              <a:pPr>
                <a:lnSpc>
                  <a:spcPct val="80000"/>
                </a:lnSpc>
                <a:spcBef>
                  <a:spcPts val="2400"/>
                </a:spcBef>
                <a:defRPr>
                  <a:solidFill>
                    <a:srgbClr val="000000"/>
                  </a:solidFill>
                </a:defRPr>
              </a:pPr>
              <a:endParaRPr dirty="0"/>
            </a:p>
          </p:txBody>
        </p:sp>
        <p:sp>
          <p:nvSpPr>
            <p:cNvPr id="16" name="Mistake a strategic vision with stating the obvious: make choices.…">
              <a:extLst>
                <a:ext uri="{FF2B5EF4-FFF2-40B4-BE49-F238E27FC236}">
                  <a16:creationId xmlns:a16="http://schemas.microsoft.com/office/drawing/2014/main" id="{EFDF3130-757F-54DF-ADC6-4127F7C8A94A}"/>
                </a:ext>
              </a:extLst>
            </p:cNvPr>
            <p:cNvSpPr txBox="1"/>
            <p:nvPr/>
          </p:nvSpPr>
          <p:spPr>
            <a:xfrm>
              <a:off x="6349" y="6348"/>
              <a:ext cx="5459302" cy="20508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9999" tIns="179999" rIns="179999" bIns="179999" numCol="1" anchor="t">
              <a:spAutoFit/>
            </a:bodyPr>
            <a:lstStyle/>
            <a:p>
              <a:pPr marL="342900" indent="-342900">
                <a:lnSpc>
                  <a:spcPct val="80000"/>
                </a:lnSpc>
                <a:buClr>
                  <a:schemeClr val="accent3"/>
                </a:buClr>
                <a:buSzPts val="1800"/>
                <a:buFont typeface="Arial" panose="020B0604020202020204" pitchFamily="34" charset="0"/>
                <a:buChar char="•"/>
                <a:defRPr sz="1800">
                  <a:solidFill>
                    <a:schemeClr val="accent5"/>
                  </a:solidFill>
                  <a:latin typeface="Calibri"/>
                  <a:ea typeface="Calibri"/>
                  <a:cs typeface="Calibri"/>
                  <a:sym typeface="Calibri"/>
                </a:defRPr>
              </a:pPr>
              <a:endParaRPr lang="fr-FR" sz="2400" dirty="0">
                <a:solidFill>
                  <a:srgbClr val="1688AE"/>
                </a:solidFill>
              </a:endParaRPr>
            </a:p>
            <a:p>
              <a:pPr marL="342900" indent="-342900">
                <a:lnSpc>
                  <a:spcPct val="80000"/>
                </a:lnSpc>
                <a:buClr>
                  <a:schemeClr val="accent3"/>
                </a:buClr>
                <a:buSzPts val="1800"/>
                <a:buFont typeface="Arial" panose="020B0604020202020204" pitchFamily="34" charset="0"/>
                <a:buChar char="•"/>
                <a:defRPr sz="1800">
                  <a:solidFill>
                    <a:schemeClr val="accent5"/>
                  </a:solidFill>
                  <a:latin typeface="Calibri"/>
                  <a:ea typeface="Calibri"/>
                  <a:cs typeface="Calibri"/>
                  <a:sym typeface="Calibri"/>
                </a:defRPr>
              </a:pPr>
              <a:r>
                <a:rPr lang="fr-FR" sz="2400" dirty="0">
                  <a:solidFill>
                    <a:srgbClr val="1688AE"/>
                  </a:solidFill>
                </a:rPr>
                <a:t>Aucun lien avec l’acide lactique</a:t>
              </a:r>
            </a:p>
            <a:p>
              <a:pPr marL="342900" indent="-342900">
                <a:lnSpc>
                  <a:spcPct val="80000"/>
                </a:lnSpc>
                <a:buClr>
                  <a:schemeClr val="accent3"/>
                </a:buClr>
                <a:buSzPts val="1800"/>
                <a:buFont typeface="Arial" panose="020B0604020202020204" pitchFamily="34" charset="0"/>
                <a:buChar char="•"/>
                <a:defRPr sz="1800">
                  <a:solidFill>
                    <a:schemeClr val="accent5"/>
                  </a:solidFill>
                  <a:latin typeface="Calibri"/>
                  <a:ea typeface="Calibri"/>
                  <a:cs typeface="Calibri"/>
                  <a:sym typeface="Calibri"/>
                </a:defRPr>
              </a:pPr>
              <a:endParaRPr lang="fr-FR" sz="2400" dirty="0">
                <a:solidFill>
                  <a:srgbClr val="1688AE"/>
                </a:solidFill>
              </a:endParaRPr>
            </a:p>
            <a:p>
              <a:pPr marL="342900" indent="-342900">
                <a:lnSpc>
                  <a:spcPct val="80000"/>
                </a:lnSpc>
                <a:buClr>
                  <a:schemeClr val="accent3"/>
                </a:buClr>
                <a:buSzPts val="1800"/>
                <a:buFont typeface="Arial" panose="020B0604020202020204" pitchFamily="34" charset="0"/>
                <a:buChar char="•"/>
                <a:defRPr sz="1800">
                  <a:solidFill>
                    <a:schemeClr val="accent5"/>
                  </a:solidFill>
                  <a:latin typeface="Calibri"/>
                  <a:ea typeface="Calibri"/>
                  <a:cs typeface="Calibri"/>
                  <a:sym typeface="Calibri"/>
                </a:defRPr>
              </a:pPr>
              <a:r>
                <a:rPr lang="fr-FR" sz="2400" dirty="0">
                  <a:solidFill>
                    <a:srgbClr val="1688AE"/>
                  </a:solidFill>
                </a:rPr>
                <a:t>Aucune efficacité des étirements sur la prévention de l’apparition des courbatures</a:t>
              </a:r>
            </a:p>
          </p:txBody>
        </p:sp>
      </p:grpSp>
      <p:pic>
        <p:nvPicPr>
          <p:cNvPr id="17" name="Image 16">
            <a:extLst>
              <a:ext uri="{FF2B5EF4-FFF2-40B4-BE49-F238E27FC236}">
                <a16:creationId xmlns:a16="http://schemas.microsoft.com/office/drawing/2014/main" id="{AFA59D01-0DF5-D85A-396B-35B5A7FD02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8041" y="6486952"/>
            <a:ext cx="6529634" cy="2645191"/>
          </a:xfrm>
          <a:prstGeom prst="rect">
            <a:avLst/>
          </a:prstGeom>
        </p:spPr>
      </p:pic>
      <p:sp>
        <p:nvSpPr>
          <p:cNvPr id="18" name="Rectangle 17">
            <a:extLst>
              <a:ext uri="{FF2B5EF4-FFF2-40B4-BE49-F238E27FC236}">
                <a16:creationId xmlns:a16="http://schemas.microsoft.com/office/drawing/2014/main" id="{150FE166-4F15-40D9-8349-D54A4B959F7F}"/>
              </a:ext>
            </a:extLst>
          </p:cNvPr>
          <p:cNvSpPr/>
          <p:nvPr/>
        </p:nvSpPr>
        <p:spPr>
          <a:xfrm>
            <a:off x="2260600" y="3644900"/>
            <a:ext cx="6616700" cy="323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418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3">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La crampe musculaire</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11" name="Image 10">
            <a:extLst>
              <a:ext uri="{FF2B5EF4-FFF2-40B4-BE49-F238E27FC236}">
                <a16:creationId xmlns:a16="http://schemas.microsoft.com/office/drawing/2014/main" id="{D71DB3A6-FB95-4BF6-12DC-6B6583D7E0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1782" y="2809897"/>
            <a:ext cx="7326760" cy="2298025"/>
          </a:xfrm>
          <a:prstGeom prst="rect">
            <a:avLst/>
          </a:prstGeom>
        </p:spPr>
      </p:pic>
      <p:pic>
        <p:nvPicPr>
          <p:cNvPr id="13" name="Image 12">
            <a:extLst>
              <a:ext uri="{FF2B5EF4-FFF2-40B4-BE49-F238E27FC236}">
                <a16:creationId xmlns:a16="http://schemas.microsoft.com/office/drawing/2014/main" id="{FC44C2F9-54FA-1206-8CD9-F8909BA23B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3100" y="5734836"/>
            <a:ext cx="9256940" cy="2795514"/>
          </a:xfrm>
          <a:prstGeom prst="rect">
            <a:avLst/>
          </a:prstGeom>
        </p:spPr>
      </p:pic>
      <p:pic>
        <p:nvPicPr>
          <p:cNvPr id="14" name="Image 13">
            <a:extLst>
              <a:ext uri="{FF2B5EF4-FFF2-40B4-BE49-F238E27FC236}">
                <a16:creationId xmlns:a16="http://schemas.microsoft.com/office/drawing/2014/main" id="{0368617A-54E6-6C20-2E07-B584F2D9A4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3784" y="5324903"/>
            <a:ext cx="6410896" cy="3205448"/>
          </a:xfrm>
          <a:prstGeom prst="rect">
            <a:avLst/>
          </a:prstGeom>
        </p:spPr>
      </p:pic>
      <p:pic>
        <p:nvPicPr>
          <p:cNvPr id="15" name="Image 14">
            <a:extLst>
              <a:ext uri="{FF2B5EF4-FFF2-40B4-BE49-F238E27FC236}">
                <a16:creationId xmlns:a16="http://schemas.microsoft.com/office/drawing/2014/main" id="{4E7DA73A-4089-C806-BBBF-2A6D2BCD87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3800" y="2592915"/>
            <a:ext cx="8736240" cy="2731987"/>
          </a:xfrm>
          <a:prstGeom prst="rect">
            <a:avLst/>
          </a:prstGeom>
        </p:spPr>
      </p:pic>
    </p:spTree>
    <p:extLst>
      <p:ext uri="{BB962C8B-B14F-4D97-AF65-F5344CB8AC3E}">
        <p14:creationId xmlns:p14="http://schemas.microsoft.com/office/powerpoint/2010/main" val="3689888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3">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L’hydratation</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sp>
        <p:nvSpPr>
          <p:cNvPr id="2" name="Espace réservé du texte 4">
            <a:extLst>
              <a:ext uri="{FF2B5EF4-FFF2-40B4-BE49-F238E27FC236}">
                <a16:creationId xmlns:a16="http://schemas.microsoft.com/office/drawing/2014/main" id="{278386FE-05EF-906F-6DB2-0B345E6EAB01}"/>
              </a:ext>
            </a:extLst>
          </p:cNvPr>
          <p:cNvSpPr txBox="1">
            <a:spLocks/>
          </p:cNvSpPr>
          <p:nvPr/>
        </p:nvSpPr>
        <p:spPr>
          <a:xfrm>
            <a:off x="4089397" y="4064002"/>
            <a:ext cx="9194799" cy="794604"/>
          </a:xfrm>
          <a:prstGeom prst="roundRect">
            <a:avLst>
              <a:gd name="adj" fmla="val 6763"/>
            </a:avLst>
          </a:prstGeom>
          <a:solidFill>
            <a:schemeClr val="bg1"/>
          </a:solidFill>
          <a:ln>
            <a:solidFill>
              <a:srgbClr val="1688AE"/>
            </a:solidFill>
            <a:prstDash val="sysDot"/>
          </a:ln>
        </p:spPr>
        <p:txBody>
          <a:bodyPr lIns="180000" rIns="180000" anchor="ctr" anchorCtr="0">
            <a:normAutofit/>
          </a:bodyPr>
          <a:lstStyle>
            <a:lvl1pPr indent="0" algn="ctr">
              <a:lnSpc>
                <a:spcPct val="100000"/>
              </a:lnSpc>
              <a:spcBef>
                <a:spcPts val="0"/>
              </a:spcBef>
              <a:buFontTx/>
              <a:buNone/>
              <a:defRPr sz="1600" b="1">
                <a:solidFill>
                  <a:srgbClr val="1688AE"/>
                </a:solidFill>
              </a:defRPr>
            </a:lvl1pPr>
            <a:lvl2pPr marL="180975" indent="-180975">
              <a:lnSpc>
                <a:spcPct val="100000"/>
              </a:lnSpc>
              <a:spcBef>
                <a:spcPts val="0"/>
              </a:spcBef>
              <a:buClr>
                <a:srgbClr val="92C56E"/>
              </a:buClr>
              <a:buSzPct val="100000"/>
              <a:buFont typeface="Calibri" panose="020F0502020204030204" pitchFamily="34" charset="0"/>
              <a:buChar char="•"/>
              <a:defRPr sz="1400">
                <a:solidFill>
                  <a:schemeClr val="bg1"/>
                </a:solidFill>
              </a:defRPr>
            </a:lvl2pPr>
            <a:lvl3pPr marL="447675" indent="-85725">
              <a:lnSpc>
                <a:spcPct val="90000"/>
              </a:lnSpc>
              <a:spcBef>
                <a:spcPts val="500"/>
              </a:spcBef>
              <a:buClr>
                <a:srgbClr val="000000"/>
              </a:buClr>
              <a:buFont typeface="Calibri" panose="020F0502020204030204" pitchFamily="34" charset="0"/>
              <a:buChar char="-"/>
              <a:defRPr sz="1200">
                <a:solidFill>
                  <a:srgbClr val="000000">
                    <a:alpha val="80000"/>
                  </a:srgbClr>
                </a:solidFill>
              </a:defRPr>
            </a:lvl3pPr>
            <a:lvl4pPr marL="714375" indent="-85725">
              <a:lnSpc>
                <a:spcPct val="90000"/>
              </a:lnSpc>
              <a:spcBef>
                <a:spcPts val="500"/>
              </a:spcBef>
              <a:buFont typeface="Arial" panose="020B0604020202020204" pitchFamily="34" charset="0"/>
              <a:buChar char="•"/>
              <a:defRPr sz="1100">
                <a:solidFill>
                  <a:srgbClr val="000000">
                    <a:alpha val="80000"/>
                  </a:srgbClr>
                </a:solidFill>
              </a:defRPr>
            </a:lvl4pPr>
            <a:lvl5pPr marL="714375" indent="-85725">
              <a:lnSpc>
                <a:spcPct val="90000"/>
              </a:lnSpc>
              <a:spcBef>
                <a:spcPts val="500"/>
              </a:spcBef>
              <a:buFont typeface="Arial" panose="020B0604020202020204" pitchFamily="34" charset="0"/>
              <a:buChar char="•"/>
              <a:defRPr sz="1100">
                <a:solidFill>
                  <a:srgbClr val="000000">
                    <a:alpha val="80000"/>
                  </a:srgb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srgbClr val="1688AE"/>
                </a:solidFill>
                <a:effectLst/>
                <a:uLnTx/>
                <a:uFillTx/>
              </a:rPr>
              <a:t>75min CAP (conditions normales) = eau ou rien si bien hydraté avant effort</a:t>
            </a:r>
          </a:p>
        </p:txBody>
      </p:sp>
      <p:sp>
        <p:nvSpPr>
          <p:cNvPr id="5" name="Espace réservé du texte 5">
            <a:extLst>
              <a:ext uri="{FF2B5EF4-FFF2-40B4-BE49-F238E27FC236}">
                <a16:creationId xmlns:a16="http://schemas.microsoft.com/office/drawing/2014/main" id="{3E32BD44-1611-8E61-4297-217C7327080C}"/>
              </a:ext>
            </a:extLst>
          </p:cNvPr>
          <p:cNvSpPr txBox="1">
            <a:spLocks/>
          </p:cNvSpPr>
          <p:nvPr/>
        </p:nvSpPr>
        <p:spPr>
          <a:xfrm>
            <a:off x="4089398" y="5086473"/>
            <a:ext cx="9194799" cy="632927"/>
          </a:xfrm>
          <a:prstGeom prst="roundRect">
            <a:avLst>
              <a:gd name="adj" fmla="val 6763"/>
            </a:avLst>
          </a:prstGeom>
          <a:solidFill>
            <a:schemeClr val="bg1"/>
          </a:solidFill>
          <a:ln>
            <a:solidFill>
              <a:srgbClr val="00ACA9"/>
            </a:solidFill>
            <a:prstDash val="sysDot"/>
          </a:ln>
        </p:spPr>
        <p:txBody>
          <a:bodyPr lIns="180000" rIns="180000" anchor="ctr" anchorCtr="0">
            <a:normAutofit/>
          </a:bodyPr>
          <a:lstStyle>
            <a:lvl1pPr indent="0" algn="ctr">
              <a:lnSpc>
                <a:spcPct val="100000"/>
              </a:lnSpc>
              <a:spcBef>
                <a:spcPts val="0"/>
              </a:spcBef>
              <a:buFontTx/>
              <a:buNone/>
              <a:defRPr sz="1600" b="1">
                <a:solidFill>
                  <a:srgbClr val="00ACA9"/>
                </a:solidFill>
              </a:defRPr>
            </a:lvl1pPr>
            <a:lvl2pPr marL="180975" indent="-180975">
              <a:lnSpc>
                <a:spcPct val="100000"/>
              </a:lnSpc>
              <a:spcBef>
                <a:spcPts val="0"/>
              </a:spcBef>
              <a:buClr>
                <a:srgbClr val="92C56E"/>
              </a:buClr>
              <a:buSzPct val="100000"/>
              <a:buFont typeface="Calibri" panose="020F0502020204030204" pitchFamily="34" charset="0"/>
              <a:buChar char="•"/>
              <a:defRPr sz="1400">
                <a:solidFill>
                  <a:schemeClr val="bg1"/>
                </a:solidFill>
              </a:defRPr>
            </a:lvl2pPr>
            <a:lvl3pPr marL="447675" indent="-85725">
              <a:lnSpc>
                <a:spcPct val="90000"/>
              </a:lnSpc>
              <a:spcBef>
                <a:spcPts val="500"/>
              </a:spcBef>
              <a:buClr>
                <a:srgbClr val="000000"/>
              </a:buClr>
              <a:buFont typeface="Calibri" panose="020F0502020204030204" pitchFamily="34" charset="0"/>
              <a:buChar char="-"/>
              <a:defRPr sz="1200">
                <a:solidFill>
                  <a:srgbClr val="000000">
                    <a:alpha val="80000"/>
                  </a:srgbClr>
                </a:solidFill>
              </a:defRPr>
            </a:lvl3pPr>
            <a:lvl4pPr marL="714375" indent="-85725">
              <a:lnSpc>
                <a:spcPct val="90000"/>
              </a:lnSpc>
              <a:spcBef>
                <a:spcPts val="500"/>
              </a:spcBef>
              <a:buFont typeface="Arial" panose="020B0604020202020204" pitchFamily="34" charset="0"/>
              <a:buChar char="•"/>
              <a:defRPr sz="1100">
                <a:solidFill>
                  <a:srgbClr val="000000">
                    <a:alpha val="80000"/>
                  </a:srgbClr>
                </a:solidFill>
              </a:defRPr>
            </a:lvl4pPr>
            <a:lvl5pPr marL="714375" indent="-85725">
              <a:lnSpc>
                <a:spcPct val="90000"/>
              </a:lnSpc>
              <a:spcBef>
                <a:spcPts val="500"/>
              </a:spcBef>
              <a:buFont typeface="Arial" panose="020B0604020202020204" pitchFamily="34" charset="0"/>
              <a:buChar char="•"/>
              <a:defRPr sz="1100">
                <a:solidFill>
                  <a:srgbClr val="000000">
                    <a:alpha val="80000"/>
                  </a:srgb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srgbClr val="00ACA9"/>
                </a:solidFill>
                <a:effectLst/>
                <a:uLnTx/>
                <a:uFillTx/>
              </a:rPr>
              <a:t>&gt;75min CAP : boisson à 4-8% glucides (apports énergétiques) ± électrolytes</a:t>
            </a:r>
          </a:p>
        </p:txBody>
      </p:sp>
      <p:sp>
        <p:nvSpPr>
          <p:cNvPr id="6" name="Espace réservé du texte 6">
            <a:extLst>
              <a:ext uri="{FF2B5EF4-FFF2-40B4-BE49-F238E27FC236}">
                <a16:creationId xmlns:a16="http://schemas.microsoft.com/office/drawing/2014/main" id="{92373131-F7C6-4DA3-EE7B-A4782669757D}"/>
              </a:ext>
            </a:extLst>
          </p:cNvPr>
          <p:cNvSpPr txBox="1">
            <a:spLocks/>
          </p:cNvSpPr>
          <p:nvPr/>
        </p:nvSpPr>
        <p:spPr>
          <a:xfrm>
            <a:off x="4089399" y="5947267"/>
            <a:ext cx="9194799" cy="1169133"/>
          </a:xfrm>
          <a:prstGeom prst="roundRect">
            <a:avLst>
              <a:gd name="adj" fmla="val 6763"/>
            </a:avLst>
          </a:prstGeom>
          <a:solidFill>
            <a:schemeClr val="bg1"/>
          </a:solidFill>
          <a:ln>
            <a:solidFill>
              <a:srgbClr val="1DBADF"/>
            </a:solidFill>
            <a:prstDash val="sysDot"/>
          </a:ln>
        </p:spPr>
        <p:txBody>
          <a:bodyPr lIns="180000" rIns="180000" anchor="ctr" anchorCtr="0">
            <a:noAutofit/>
          </a:bodyPr>
          <a:lstStyle>
            <a:lvl1pPr indent="0" algn="ctr">
              <a:lnSpc>
                <a:spcPct val="100000"/>
              </a:lnSpc>
              <a:spcBef>
                <a:spcPts val="0"/>
              </a:spcBef>
              <a:buFontTx/>
              <a:buNone/>
              <a:defRPr sz="1600" b="1">
                <a:solidFill>
                  <a:srgbClr val="1DBADF"/>
                </a:solidFill>
              </a:defRPr>
            </a:lvl1pPr>
            <a:lvl2pPr marL="180975" indent="-180975">
              <a:lnSpc>
                <a:spcPct val="100000"/>
              </a:lnSpc>
              <a:spcBef>
                <a:spcPts val="0"/>
              </a:spcBef>
              <a:buClr>
                <a:srgbClr val="92C56E"/>
              </a:buClr>
              <a:buSzPct val="100000"/>
              <a:buFont typeface="Calibri" panose="020F0502020204030204" pitchFamily="34" charset="0"/>
              <a:buChar char="•"/>
              <a:defRPr sz="1400">
                <a:solidFill>
                  <a:schemeClr val="bg1"/>
                </a:solidFill>
              </a:defRPr>
            </a:lvl2pPr>
            <a:lvl3pPr marL="447675" indent="-85725">
              <a:lnSpc>
                <a:spcPct val="90000"/>
              </a:lnSpc>
              <a:spcBef>
                <a:spcPts val="500"/>
              </a:spcBef>
              <a:buClr>
                <a:srgbClr val="000000"/>
              </a:buClr>
              <a:buFont typeface="Calibri" panose="020F0502020204030204" pitchFamily="34" charset="0"/>
              <a:buChar char="-"/>
              <a:defRPr sz="1200">
                <a:solidFill>
                  <a:srgbClr val="000000">
                    <a:alpha val="80000"/>
                  </a:srgbClr>
                </a:solidFill>
              </a:defRPr>
            </a:lvl3pPr>
            <a:lvl4pPr marL="714375" indent="-85725">
              <a:lnSpc>
                <a:spcPct val="90000"/>
              </a:lnSpc>
              <a:spcBef>
                <a:spcPts val="500"/>
              </a:spcBef>
              <a:buFont typeface="Arial" panose="020B0604020202020204" pitchFamily="34" charset="0"/>
              <a:buChar char="•"/>
              <a:defRPr sz="1100">
                <a:solidFill>
                  <a:srgbClr val="000000">
                    <a:alpha val="80000"/>
                  </a:srgbClr>
                </a:solidFill>
              </a:defRPr>
            </a:lvl4pPr>
            <a:lvl5pPr marL="714375" indent="-85725">
              <a:lnSpc>
                <a:spcPct val="90000"/>
              </a:lnSpc>
              <a:spcBef>
                <a:spcPts val="500"/>
              </a:spcBef>
              <a:buFont typeface="Arial" panose="020B0604020202020204" pitchFamily="34" charset="0"/>
              <a:buChar char="•"/>
              <a:defRPr sz="1100">
                <a:solidFill>
                  <a:srgbClr val="000000">
                    <a:alpha val="80000"/>
                  </a:srgb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srgbClr val="1DBADF"/>
                </a:solidFill>
                <a:effectLst/>
                <a:uLnTx/>
                <a:uFillTx/>
              </a:rPr>
              <a:t>QUAND boire? </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1" i="0" u="none" strike="noStrike" kern="0" cap="none" spc="0" normalizeH="0" baseline="0" noProof="0" dirty="0">
                <a:ln>
                  <a:noFill/>
                </a:ln>
                <a:solidFill>
                  <a:srgbClr val="1DBADF"/>
                </a:solidFill>
                <a:effectLst/>
                <a:uLnTx/>
                <a:uFillTx/>
              </a:rPr>
              <a:t>Partir correctement hydraté</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1" i="0" u="none" strike="noStrike" kern="0" cap="none" spc="0" normalizeH="0" baseline="0" noProof="0" dirty="0">
                <a:ln>
                  <a:noFill/>
                </a:ln>
                <a:solidFill>
                  <a:srgbClr val="1DBADF"/>
                </a:solidFill>
                <a:effectLst/>
                <a:uLnTx/>
                <a:uFillTx/>
              </a:rPr>
              <a:t>Écouter la sensation de soif (dépend des conditions)</a:t>
            </a:r>
          </a:p>
        </p:txBody>
      </p:sp>
      <p:sp>
        <p:nvSpPr>
          <p:cNvPr id="7" name="Espace réservé du texte 7">
            <a:extLst>
              <a:ext uri="{FF2B5EF4-FFF2-40B4-BE49-F238E27FC236}">
                <a16:creationId xmlns:a16="http://schemas.microsoft.com/office/drawing/2014/main" id="{1754696B-C28C-76A7-FAC5-305806324DD2}"/>
              </a:ext>
            </a:extLst>
          </p:cNvPr>
          <p:cNvSpPr txBox="1">
            <a:spLocks/>
          </p:cNvSpPr>
          <p:nvPr/>
        </p:nvSpPr>
        <p:spPr>
          <a:xfrm>
            <a:off x="4089399" y="7344267"/>
            <a:ext cx="9194799" cy="1605320"/>
          </a:xfrm>
          <a:prstGeom prst="roundRect">
            <a:avLst>
              <a:gd name="adj" fmla="val 6763"/>
            </a:avLst>
          </a:prstGeom>
          <a:solidFill>
            <a:schemeClr val="bg1"/>
          </a:solidFill>
          <a:ln>
            <a:solidFill>
              <a:srgbClr val="92C56E"/>
            </a:solidFill>
            <a:prstDash val="sysDot"/>
          </a:ln>
        </p:spPr>
        <p:txBody>
          <a:bodyPr lIns="180000" rIns="180000" anchor="ctr" anchorCtr="0">
            <a:noAutofit/>
          </a:bodyPr>
          <a:lstStyle>
            <a:lvl1pPr indent="0" algn="ctr">
              <a:lnSpc>
                <a:spcPct val="100000"/>
              </a:lnSpc>
              <a:spcBef>
                <a:spcPts val="0"/>
              </a:spcBef>
              <a:buFontTx/>
              <a:buNone/>
              <a:defRPr sz="1600" b="1">
                <a:solidFill>
                  <a:srgbClr val="92C56E"/>
                </a:solidFill>
              </a:defRPr>
            </a:lvl1pPr>
            <a:lvl2pPr marL="180975" indent="-180975">
              <a:lnSpc>
                <a:spcPct val="100000"/>
              </a:lnSpc>
              <a:spcBef>
                <a:spcPts val="0"/>
              </a:spcBef>
              <a:buClr>
                <a:srgbClr val="92C56E"/>
              </a:buClr>
              <a:buSzPct val="100000"/>
              <a:buFont typeface="Calibri" panose="020F0502020204030204" pitchFamily="34" charset="0"/>
              <a:buChar char="•"/>
              <a:defRPr sz="1400">
                <a:solidFill>
                  <a:schemeClr val="bg1"/>
                </a:solidFill>
              </a:defRPr>
            </a:lvl2pPr>
            <a:lvl3pPr marL="447675" indent="-85725">
              <a:lnSpc>
                <a:spcPct val="90000"/>
              </a:lnSpc>
              <a:spcBef>
                <a:spcPts val="500"/>
              </a:spcBef>
              <a:buClr>
                <a:srgbClr val="000000"/>
              </a:buClr>
              <a:buFont typeface="Calibri" panose="020F0502020204030204" pitchFamily="34" charset="0"/>
              <a:buChar char="-"/>
              <a:defRPr sz="1200">
                <a:solidFill>
                  <a:srgbClr val="000000">
                    <a:alpha val="80000"/>
                  </a:srgbClr>
                </a:solidFill>
              </a:defRPr>
            </a:lvl3pPr>
            <a:lvl4pPr marL="714375" indent="-85725">
              <a:lnSpc>
                <a:spcPct val="90000"/>
              </a:lnSpc>
              <a:spcBef>
                <a:spcPts val="500"/>
              </a:spcBef>
              <a:buFont typeface="Arial" panose="020B0604020202020204" pitchFamily="34" charset="0"/>
              <a:buChar char="•"/>
              <a:defRPr sz="1100">
                <a:solidFill>
                  <a:srgbClr val="000000">
                    <a:alpha val="80000"/>
                  </a:srgbClr>
                </a:solidFill>
              </a:defRPr>
            </a:lvl4pPr>
            <a:lvl5pPr marL="714375" indent="-85725">
              <a:lnSpc>
                <a:spcPct val="90000"/>
              </a:lnSpc>
              <a:spcBef>
                <a:spcPts val="500"/>
              </a:spcBef>
              <a:buFont typeface="Arial" panose="020B0604020202020204" pitchFamily="34" charset="0"/>
              <a:buChar char="•"/>
              <a:defRPr sz="1100">
                <a:solidFill>
                  <a:srgbClr val="000000">
                    <a:alpha val="80000"/>
                  </a:srgb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srgbClr val="5C8F39"/>
                </a:solidFill>
                <a:effectLst/>
                <a:uLnTx/>
                <a:uFillTx/>
              </a:rPr>
              <a:t>Quelle QUANTITE ?</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1" i="0" u="none" strike="noStrike" kern="0" cap="none" spc="0" normalizeH="0" baseline="0" noProof="0" dirty="0">
                <a:ln>
                  <a:noFill/>
                </a:ln>
                <a:solidFill>
                  <a:srgbClr val="5C8F39"/>
                </a:solidFill>
                <a:effectLst/>
                <a:uLnTx/>
                <a:uFillTx/>
              </a:rPr>
              <a:t>Ultra endurance : max 800-1200ml/h</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0" cap="none" spc="0" normalizeH="0" baseline="0" noProof="0" dirty="0">
                <a:ln>
                  <a:noFill/>
                </a:ln>
                <a:solidFill>
                  <a:srgbClr val="5C8F39"/>
                </a:solidFill>
                <a:effectLst/>
                <a:uLnTx/>
                <a:uFillTx/>
              </a:rPr>
              <a:t>Davantage de risque de </a:t>
            </a:r>
            <a:r>
              <a:rPr kumimoji="0" lang="fr-FR" sz="2000" b="0" i="0" u="none" strike="noStrike" kern="0" cap="none" spc="0" normalizeH="0" baseline="0" noProof="0" dirty="0" err="1">
                <a:ln>
                  <a:noFill/>
                </a:ln>
                <a:solidFill>
                  <a:srgbClr val="5C8F39"/>
                </a:solidFill>
                <a:effectLst/>
                <a:uLnTx/>
                <a:uFillTx/>
              </a:rPr>
              <a:t>SUR-hydratation</a:t>
            </a:r>
            <a:r>
              <a:rPr kumimoji="0" lang="fr-FR" sz="2000" b="0" i="0" u="none" strike="noStrike" kern="0" cap="none" spc="0" normalizeH="0" baseline="0" noProof="0" dirty="0">
                <a:ln>
                  <a:noFill/>
                </a:ln>
                <a:solidFill>
                  <a:srgbClr val="5C8F39"/>
                </a:solidFill>
                <a:effectLst/>
                <a:uLnTx/>
                <a:uFillTx/>
              </a:rPr>
              <a:t> dans les épreuves d’endurance (mythes…) !!!</a:t>
            </a:r>
          </a:p>
        </p:txBody>
      </p:sp>
      <p:sp>
        <p:nvSpPr>
          <p:cNvPr id="8" name="Espace réservé du texte 4">
            <a:extLst>
              <a:ext uri="{FF2B5EF4-FFF2-40B4-BE49-F238E27FC236}">
                <a16:creationId xmlns:a16="http://schemas.microsoft.com/office/drawing/2014/main" id="{AB9FDC3C-05D5-1657-A769-BFE332858530}"/>
              </a:ext>
            </a:extLst>
          </p:cNvPr>
          <p:cNvSpPr txBox="1">
            <a:spLocks/>
          </p:cNvSpPr>
          <p:nvPr/>
        </p:nvSpPr>
        <p:spPr>
          <a:xfrm>
            <a:off x="4089397" y="2883766"/>
            <a:ext cx="9194799" cy="952370"/>
          </a:xfrm>
          <a:prstGeom prst="roundRect">
            <a:avLst>
              <a:gd name="adj" fmla="val 6763"/>
            </a:avLst>
          </a:prstGeom>
          <a:solidFill>
            <a:schemeClr val="bg1"/>
          </a:solidFill>
          <a:ln>
            <a:solidFill>
              <a:srgbClr val="1688AE"/>
            </a:solidFill>
            <a:prstDash val="sysDot"/>
          </a:ln>
        </p:spPr>
        <p:txBody>
          <a:bodyPr lIns="180000" rIns="180000" anchor="ctr" anchorCtr="0">
            <a:noAutofit/>
          </a:bodyPr>
          <a:lstStyle>
            <a:lvl1pPr indent="0" algn="ctr">
              <a:lnSpc>
                <a:spcPct val="100000"/>
              </a:lnSpc>
              <a:spcBef>
                <a:spcPts val="0"/>
              </a:spcBef>
              <a:buFontTx/>
              <a:buNone/>
              <a:defRPr sz="1600" b="1">
                <a:solidFill>
                  <a:srgbClr val="1688AE"/>
                </a:solidFill>
              </a:defRPr>
            </a:lvl1pPr>
            <a:lvl2pPr marL="180975" indent="-180975">
              <a:lnSpc>
                <a:spcPct val="100000"/>
              </a:lnSpc>
              <a:spcBef>
                <a:spcPts val="0"/>
              </a:spcBef>
              <a:buClr>
                <a:srgbClr val="92C56E"/>
              </a:buClr>
              <a:buSzPct val="100000"/>
              <a:buFont typeface="Calibri" panose="020F0502020204030204" pitchFamily="34" charset="0"/>
              <a:buChar char="•"/>
              <a:defRPr sz="1400">
                <a:solidFill>
                  <a:schemeClr val="bg1"/>
                </a:solidFill>
              </a:defRPr>
            </a:lvl2pPr>
            <a:lvl3pPr marL="447675" indent="-85725">
              <a:lnSpc>
                <a:spcPct val="90000"/>
              </a:lnSpc>
              <a:spcBef>
                <a:spcPts val="500"/>
              </a:spcBef>
              <a:buClr>
                <a:srgbClr val="000000"/>
              </a:buClr>
              <a:buFont typeface="Calibri" panose="020F0502020204030204" pitchFamily="34" charset="0"/>
              <a:buChar char="-"/>
              <a:defRPr sz="1200">
                <a:solidFill>
                  <a:srgbClr val="000000">
                    <a:alpha val="80000"/>
                  </a:srgbClr>
                </a:solidFill>
              </a:defRPr>
            </a:lvl3pPr>
            <a:lvl4pPr marL="714375" indent="-85725">
              <a:lnSpc>
                <a:spcPct val="90000"/>
              </a:lnSpc>
              <a:spcBef>
                <a:spcPts val="500"/>
              </a:spcBef>
              <a:buFont typeface="Arial" panose="020B0604020202020204" pitchFamily="34" charset="0"/>
              <a:buChar char="•"/>
              <a:defRPr sz="1100">
                <a:solidFill>
                  <a:srgbClr val="000000">
                    <a:alpha val="80000"/>
                  </a:srgbClr>
                </a:solidFill>
              </a:defRPr>
            </a:lvl4pPr>
            <a:lvl5pPr marL="714375" indent="-85725">
              <a:lnSpc>
                <a:spcPct val="90000"/>
              </a:lnSpc>
              <a:spcBef>
                <a:spcPts val="500"/>
              </a:spcBef>
              <a:buFont typeface="Arial" panose="020B0604020202020204" pitchFamily="34" charset="0"/>
              <a:buChar char="•"/>
              <a:defRPr sz="1100">
                <a:solidFill>
                  <a:srgbClr val="000000">
                    <a:alpha val="80000"/>
                  </a:srgb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srgbClr val="8D6BA0">
                    <a:lumMod val="75000"/>
                  </a:srgbClr>
                </a:solidFill>
                <a:effectLst/>
                <a:uLnTx/>
                <a:uFillTx/>
              </a:rPr>
              <a:t>On boit pour </a:t>
            </a:r>
            <a:r>
              <a:rPr kumimoji="0" lang="fr-FR" sz="2000" b="1" i="0" u="sng" strike="noStrike" kern="0" cap="none" spc="0" normalizeH="0" baseline="0" noProof="0" dirty="0">
                <a:ln>
                  <a:noFill/>
                </a:ln>
                <a:solidFill>
                  <a:srgbClr val="8D6BA0">
                    <a:lumMod val="75000"/>
                  </a:srgbClr>
                </a:solidFill>
                <a:effectLst/>
                <a:uLnTx/>
                <a:uFillTx/>
              </a:rPr>
              <a:t>compenser les pertes </a:t>
            </a:r>
            <a:r>
              <a:rPr kumimoji="0" lang="fr-FR" sz="2000" b="1" i="0" u="none" strike="noStrike" kern="0" cap="none" spc="0" normalizeH="0" baseline="0" noProof="0" dirty="0">
                <a:ln>
                  <a:noFill/>
                </a:ln>
                <a:solidFill>
                  <a:srgbClr val="8D6BA0">
                    <a:lumMod val="75000"/>
                  </a:srgbClr>
                </a:solidFill>
                <a:effectLst/>
                <a:uLnTx/>
                <a:uFillTx/>
              </a:rPr>
              <a:t>(causées par la respiration et la sudation)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srgbClr val="8D6BA0">
                    <a:lumMod val="75000"/>
                  </a:srgbClr>
                </a:solidFill>
                <a:effectLst/>
                <a:uLnTx/>
                <a:uFillTx/>
              </a:rPr>
              <a:t>afin de </a:t>
            </a:r>
            <a:r>
              <a:rPr kumimoji="0" lang="fr-FR" sz="2000" b="1" i="0" u="sng" strike="noStrike" kern="0" cap="none" spc="0" normalizeH="0" baseline="0" noProof="0" dirty="0">
                <a:ln>
                  <a:noFill/>
                </a:ln>
                <a:solidFill>
                  <a:srgbClr val="8D6BA0">
                    <a:lumMod val="75000"/>
                  </a:srgbClr>
                </a:solidFill>
                <a:effectLst/>
                <a:uLnTx/>
                <a:uFillTx/>
              </a:rPr>
              <a:t>maintenir un volume sanguin stable</a:t>
            </a:r>
          </a:p>
        </p:txBody>
      </p:sp>
      <p:pic>
        <p:nvPicPr>
          <p:cNvPr id="9" name="Image 8">
            <a:extLst>
              <a:ext uri="{FF2B5EF4-FFF2-40B4-BE49-F238E27FC236}">
                <a16:creationId xmlns:a16="http://schemas.microsoft.com/office/drawing/2014/main" id="{C0BD95F2-45C1-D95D-DF91-392D85993970}"/>
              </a:ext>
            </a:extLst>
          </p:cNvPr>
          <p:cNvPicPr>
            <a:picLocks noChangeAspect="1"/>
          </p:cNvPicPr>
          <p:nvPr/>
        </p:nvPicPr>
        <p:blipFill rotWithShape="1">
          <a:blip r:embed="rId4">
            <a:extLst>
              <a:ext uri="{28A0092B-C50C-407E-A947-70E740481C1C}">
                <a14:useLocalDpi xmlns:a14="http://schemas.microsoft.com/office/drawing/2010/main" val="0"/>
              </a:ext>
            </a:extLst>
          </a:blip>
          <a:srcRect l="33161" r="20638"/>
          <a:stretch/>
        </p:blipFill>
        <p:spPr>
          <a:xfrm>
            <a:off x="13741989" y="2883766"/>
            <a:ext cx="2717864" cy="6065820"/>
          </a:xfrm>
          <a:prstGeom prst="rect">
            <a:avLst/>
          </a:prstGeom>
        </p:spPr>
      </p:pic>
      <p:pic>
        <p:nvPicPr>
          <p:cNvPr id="12" name="Image 11">
            <a:extLst>
              <a:ext uri="{FF2B5EF4-FFF2-40B4-BE49-F238E27FC236}">
                <a16:creationId xmlns:a16="http://schemas.microsoft.com/office/drawing/2014/main" id="{88A08335-DA3B-0C32-D6E2-2699BFEF00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778" y="2883766"/>
            <a:ext cx="1995828" cy="1700150"/>
          </a:xfrm>
          <a:prstGeom prst="rect">
            <a:avLst/>
          </a:prstGeom>
        </p:spPr>
      </p:pic>
    </p:spTree>
    <p:extLst>
      <p:ext uri="{BB962C8B-B14F-4D97-AF65-F5344CB8AC3E}">
        <p14:creationId xmlns:p14="http://schemas.microsoft.com/office/powerpoint/2010/main" val="278740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3">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La progressivité</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11" name="Image 10">
            <a:extLst>
              <a:ext uri="{FF2B5EF4-FFF2-40B4-BE49-F238E27FC236}">
                <a16:creationId xmlns:a16="http://schemas.microsoft.com/office/drawing/2014/main" id="{9D68F952-77A0-9BB6-F2ED-709956416292}"/>
              </a:ext>
            </a:extLst>
          </p:cNvPr>
          <p:cNvPicPr>
            <a:picLocks noChangeAspect="1"/>
          </p:cNvPicPr>
          <p:nvPr/>
        </p:nvPicPr>
        <p:blipFill>
          <a:blip r:embed="rId4"/>
          <a:stretch>
            <a:fillRect/>
          </a:stretch>
        </p:blipFill>
        <p:spPr>
          <a:xfrm>
            <a:off x="3423565" y="3070869"/>
            <a:ext cx="11441928" cy="5193073"/>
          </a:xfrm>
          <a:prstGeom prst="rect">
            <a:avLst/>
          </a:prstGeom>
        </p:spPr>
      </p:pic>
    </p:spTree>
    <p:extLst>
      <p:ext uri="{BB962C8B-B14F-4D97-AF65-F5344CB8AC3E}">
        <p14:creationId xmlns:p14="http://schemas.microsoft.com/office/powerpoint/2010/main" val="4064142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2">
            <a:alphaModFix/>
          </a:blip>
          <a:stretch>
            <a:fillRect/>
          </a:stretch>
        </p:blipFill>
        <p:spPr>
          <a:xfrm>
            <a:off x="2117"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8177"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Définition du « sport »</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9297"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35" name="Image 34">
            <a:extLst>
              <a:ext uri="{FF2B5EF4-FFF2-40B4-BE49-F238E27FC236}">
                <a16:creationId xmlns:a16="http://schemas.microsoft.com/office/drawing/2014/main" id="{767084D2-2B10-8E2F-760B-52F9ED4957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7423"/>
          <a:stretch/>
        </p:blipFill>
        <p:spPr>
          <a:xfrm>
            <a:off x="1609364" y="3101738"/>
            <a:ext cx="2750875" cy="1998768"/>
          </a:xfrm>
          <a:prstGeom prst="rect">
            <a:avLst/>
          </a:prstGeom>
        </p:spPr>
      </p:pic>
      <p:pic>
        <p:nvPicPr>
          <p:cNvPr id="36" name="Image 35">
            <a:extLst>
              <a:ext uri="{FF2B5EF4-FFF2-40B4-BE49-F238E27FC236}">
                <a16:creationId xmlns:a16="http://schemas.microsoft.com/office/drawing/2014/main" id="{87FE2237-3329-BD1E-1574-B6ADBF88E7DA}"/>
              </a:ext>
            </a:extLst>
          </p:cNvPr>
          <p:cNvPicPr>
            <a:picLocks noChangeAspect="1"/>
          </p:cNvPicPr>
          <p:nvPr/>
        </p:nvPicPr>
        <p:blipFill rotWithShape="1">
          <a:blip r:embed="rId4">
            <a:extLst>
              <a:ext uri="{28A0092B-C50C-407E-A947-70E740481C1C}">
                <a14:useLocalDpi xmlns:a14="http://schemas.microsoft.com/office/drawing/2010/main" val="0"/>
              </a:ext>
            </a:extLst>
          </a:blip>
          <a:srcRect l="40942"/>
          <a:stretch/>
        </p:blipFill>
        <p:spPr>
          <a:xfrm>
            <a:off x="1665830" y="5540785"/>
            <a:ext cx="2694407" cy="1870666"/>
          </a:xfrm>
          <a:prstGeom prst="rect">
            <a:avLst/>
          </a:prstGeom>
        </p:spPr>
      </p:pic>
      <p:sp>
        <p:nvSpPr>
          <p:cNvPr id="37" name="Rectangle 36">
            <a:extLst>
              <a:ext uri="{FF2B5EF4-FFF2-40B4-BE49-F238E27FC236}">
                <a16:creationId xmlns:a16="http://schemas.microsoft.com/office/drawing/2014/main" id="{C3E4FCBB-C10A-817A-9C30-DC6895D41F45}"/>
              </a:ext>
            </a:extLst>
          </p:cNvPr>
          <p:cNvSpPr/>
          <p:nvPr/>
        </p:nvSpPr>
        <p:spPr>
          <a:xfrm>
            <a:off x="4343240" y="3141353"/>
            <a:ext cx="7826718" cy="2080313"/>
          </a:xfrm>
          <a:prstGeom prst="rect">
            <a:avLst/>
          </a:prstGeom>
        </p:spPr>
        <p:txBody>
          <a:bodyPr wrap="square" lIns="240014"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79926">
              <a:lnSpc>
                <a:spcPct val="80000"/>
              </a:lnSpc>
              <a:defRPr/>
            </a:pPr>
            <a:r>
              <a:rPr lang="fr-FR" altLang="en-US" sz="2133" b="1" cap="all" dirty="0">
                <a:solidFill>
                  <a:srgbClr val="1CBADE"/>
                </a:solidFill>
                <a:cs typeface="Arial" pitchFamily="34" charset="0"/>
                <a:sym typeface="Wingdings" panose="05000000000000000000" pitchFamily="2" charset="2"/>
              </a:rPr>
              <a:t>De la survie au sport</a:t>
            </a:r>
            <a:endParaRPr lang="fr-FR" altLang="en-US" sz="2133" b="1" dirty="0">
              <a:solidFill>
                <a:srgbClr val="1CBADE"/>
              </a:solidFill>
              <a:cs typeface="Arial" pitchFamily="34" charset="0"/>
              <a:sym typeface="Wingdings" panose="05000000000000000000" pitchFamily="2" charset="2"/>
            </a:endParaRPr>
          </a:p>
          <a:p>
            <a:pPr marL="228611" indent="-228611" defTabSz="1079926">
              <a:lnSpc>
                <a:spcPct val="80000"/>
              </a:lnSpc>
              <a:spcBef>
                <a:spcPts val="800"/>
              </a:spcBef>
              <a:buClr>
                <a:srgbClr val="1CBADE"/>
              </a:buClr>
              <a:buFont typeface="Wingdings 2" panose="05020102010507070707" pitchFamily="18" charset="2"/>
              <a:buChar char=""/>
              <a:defRPr/>
            </a:pPr>
            <a:r>
              <a:rPr lang="fr-FR" sz="1867" dirty="0">
                <a:solidFill>
                  <a:srgbClr val="000000"/>
                </a:solidFill>
                <a:cs typeface="Arial" pitchFamily="34" charset="0"/>
              </a:rPr>
              <a:t>« Le sport est le seul moyen de conserver dans l'homme les qualités de l'homme primitif. Il assure le passage de l'ère de pierre écoulée à l'ère de pierre future, de la préhistoire à la posthistoire. Il se pourra, grâce à lui, qu'il n'y ait aucune trace des méfaits de la civilisation. Car le sport consiste à déléguer au corps quelques-unes des vertus les plus fortes de l'âme : l'énergie, l'audace, la patience. » </a:t>
            </a:r>
            <a:r>
              <a:rPr lang="fr-FR" sz="1867" dirty="0">
                <a:solidFill>
                  <a:srgbClr val="1CBADE"/>
                </a:solidFill>
                <a:latin typeface="Century Gothic" panose="020B0502020202020204" pitchFamily="34" charset="0"/>
                <a:cs typeface="Arial" pitchFamily="34" charset="0"/>
              </a:rPr>
              <a:t>Jean Giraudoux </a:t>
            </a:r>
          </a:p>
          <a:p>
            <a:pPr marL="228611" indent="-228611" defTabSz="1079926">
              <a:lnSpc>
                <a:spcPct val="80000"/>
              </a:lnSpc>
              <a:spcBef>
                <a:spcPts val="800"/>
              </a:spcBef>
              <a:buClr>
                <a:srgbClr val="1CBADE"/>
              </a:buClr>
              <a:buFont typeface="Wingdings 2" panose="05020102010507070707" pitchFamily="18" charset="2"/>
              <a:buChar char=""/>
              <a:defRPr/>
            </a:pPr>
            <a:r>
              <a:rPr lang="fr-FR" altLang="en-US" sz="1867" b="1" dirty="0">
                <a:solidFill>
                  <a:srgbClr val="1CBADE"/>
                </a:solidFill>
                <a:latin typeface="Century Gothic" panose="020B0502020202020204" pitchFamily="34" charset="0"/>
                <a:cs typeface="Arial" pitchFamily="34" charset="0"/>
                <a:sym typeface="Wingdings" panose="05000000000000000000" pitchFamily="2" charset="2"/>
              </a:rPr>
              <a:t>De la nécessité au loisir</a:t>
            </a:r>
            <a:endParaRPr lang="fr-FR" altLang="en-US" sz="1867" dirty="0">
              <a:solidFill>
                <a:srgbClr val="000000"/>
              </a:solidFill>
              <a:cs typeface="Arial" pitchFamily="34" charset="0"/>
              <a:sym typeface="Wingdings" panose="05000000000000000000" pitchFamily="2" charset="2"/>
            </a:endParaRPr>
          </a:p>
        </p:txBody>
      </p:sp>
      <p:sp>
        <p:nvSpPr>
          <p:cNvPr id="38" name="Rectangle 37">
            <a:extLst>
              <a:ext uri="{FF2B5EF4-FFF2-40B4-BE49-F238E27FC236}">
                <a16:creationId xmlns:a16="http://schemas.microsoft.com/office/drawing/2014/main" id="{B4BBEE64-66A6-30B1-ED77-D12DF2764729}"/>
              </a:ext>
            </a:extLst>
          </p:cNvPr>
          <p:cNvSpPr/>
          <p:nvPr/>
        </p:nvSpPr>
        <p:spPr>
          <a:xfrm>
            <a:off x="12442827" y="3656457"/>
            <a:ext cx="4295551" cy="2056907"/>
          </a:xfrm>
          <a:prstGeom prst="rect">
            <a:avLst/>
          </a:prstGeom>
          <a:noFill/>
          <a:ln w="19050" cap="rnd" cmpd="sng" algn="ctr">
            <a:noFill/>
            <a:prstDash val="sysDot"/>
            <a:miter lim="800000"/>
          </a:ln>
          <a:effectLst/>
        </p:spPr>
        <p:txBody>
          <a:bodyPr wrap="square" lIns="0" tIns="0" rIns="0" bIns="48003" rtlCol="0" anchor="t" anchorCtr="0">
            <a:spAutoFit/>
          </a:bodyP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mn-lt"/>
                <a:ea typeface="+mn-ea"/>
                <a:cs typeface="+mn-cs"/>
                <a:sym typeface="Wingdings"/>
              </a:defRPr>
            </a:lvl9pPr>
          </a:lstStyle>
          <a:p>
            <a:pPr algn="ctr" defTabSz="1080143">
              <a:lnSpc>
                <a:spcPct val="80000"/>
              </a:lnSpc>
              <a:defRPr/>
            </a:pPr>
            <a:r>
              <a:rPr lang="fr-FR" sz="2400" dirty="0">
                <a:solidFill>
                  <a:srgbClr val="7030A0"/>
                </a:solidFill>
                <a:latin typeface="Calibri"/>
                <a:cs typeface="Arial" pitchFamily="34" charset="0"/>
              </a:rPr>
              <a:t>« Le sport n’est qu’un concept, représentation général et abstraite, il n’y a pas de définition unifiée et codifié du sport, il n’y a pas d’institution légitime pour le définir »</a:t>
            </a:r>
          </a:p>
          <a:p>
            <a:pPr algn="r" defTabSz="1080143">
              <a:lnSpc>
                <a:spcPct val="80000"/>
              </a:lnSpc>
              <a:defRPr/>
            </a:pPr>
            <a:r>
              <a:rPr lang="fr-FR" sz="1867" dirty="0">
                <a:solidFill>
                  <a:srgbClr val="000000"/>
                </a:solidFill>
                <a:latin typeface="Calibri"/>
                <a:cs typeface="Arial" pitchFamily="34" charset="0"/>
              </a:rPr>
              <a:t>Patrick Clastres  </a:t>
            </a:r>
          </a:p>
        </p:txBody>
      </p:sp>
      <p:cxnSp>
        <p:nvCxnSpPr>
          <p:cNvPr id="39" name="Connecteur droit 38">
            <a:extLst>
              <a:ext uri="{FF2B5EF4-FFF2-40B4-BE49-F238E27FC236}">
                <a16:creationId xmlns:a16="http://schemas.microsoft.com/office/drawing/2014/main" id="{721642A5-3CE9-08E7-8150-B8C1326DBA97}"/>
              </a:ext>
            </a:extLst>
          </p:cNvPr>
          <p:cNvCxnSpPr>
            <a:cxnSpLocks/>
          </p:cNvCxnSpPr>
          <p:nvPr/>
        </p:nvCxnSpPr>
        <p:spPr>
          <a:xfrm>
            <a:off x="12171779" y="6683714"/>
            <a:ext cx="4711231" cy="0"/>
          </a:xfrm>
          <a:prstGeom prst="line">
            <a:avLst/>
          </a:prstGeom>
          <a:noFill/>
          <a:ln w="28575" cap="rnd" cmpd="sng">
            <a:solidFill>
              <a:srgbClr val="D4EDFC"/>
            </a:solidFill>
            <a:prstDash val="sysDot"/>
            <a:round/>
            <a:headEnd type="none" w="sm" len="sm"/>
            <a:tailEnd type="none" w="sm" len="sm"/>
          </a:ln>
        </p:spPr>
      </p:cxnSp>
      <p:sp>
        <p:nvSpPr>
          <p:cNvPr id="40" name="Rectangle 39">
            <a:extLst>
              <a:ext uri="{FF2B5EF4-FFF2-40B4-BE49-F238E27FC236}">
                <a16:creationId xmlns:a16="http://schemas.microsoft.com/office/drawing/2014/main" id="{504D9421-1198-334A-C3BD-0AFECA3D1B5F}"/>
              </a:ext>
            </a:extLst>
          </p:cNvPr>
          <p:cNvSpPr/>
          <p:nvPr/>
        </p:nvSpPr>
        <p:spPr>
          <a:xfrm>
            <a:off x="12383127" y="6829206"/>
            <a:ext cx="4292399" cy="1661802"/>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a:lnSpc>
                <a:spcPct val="90000"/>
              </a:lnSpc>
              <a:spcBef>
                <a:spcPct val="0"/>
              </a:spcBef>
              <a:defRPr/>
            </a:pPr>
            <a:r>
              <a:rPr lang="fr-FR" sz="2533" dirty="0">
                <a:solidFill>
                  <a:srgbClr val="002060"/>
                </a:solidFill>
                <a:cs typeface="Times New Roman" panose="02020603050405020304" pitchFamily="18" charset="0"/>
              </a:rPr>
              <a:t>« Ensemble des situations motrices codifiées sous forme de compétition et institutionnalisées » </a:t>
            </a:r>
          </a:p>
          <a:p>
            <a:pPr algn="r">
              <a:lnSpc>
                <a:spcPct val="90000"/>
              </a:lnSpc>
              <a:spcBef>
                <a:spcPct val="0"/>
              </a:spcBef>
              <a:defRPr/>
            </a:pPr>
            <a:r>
              <a:rPr lang="fr-FR" sz="1867" dirty="0">
                <a:solidFill>
                  <a:srgbClr val="000000"/>
                </a:solidFill>
                <a:cs typeface="Arial" pitchFamily="34" charset="0"/>
              </a:rPr>
              <a:t>Pierre Parlebas </a:t>
            </a:r>
          </a:p>
        </p:txBody>
      </p:sp>
      <p:cxnSp>
        <p:nvCxnSpPr>
          <p:cNvPr id="41" name="Connecteur droit 40">
            <a:extLst>
              <a:ext uri="{FF2B5EF4-FFF2-40B4-BE49-F238E27FC236}">
                <a16:creationId xmlns:a16="http://schemas.microsoft.com/office/drawing/2014/main" id="{DE7737EA-2C98-4D84-2865-8A2393970407}"/>
              </a:ext>
            </a:extLst>
          </p:cNvPr>
          <p:cNvCxnSpPr>
            <a:cxnSpLocks/>
          </p:cNvCxnSpPr>
          <p:nvPr/>
        </p:nvCxnSpPr>
        <p:spPr>
          <a:xfrm>
            <a:off x="1659013" y="5404983"/>
            <a:ext cx="10528747" cy="0"/>
          </a:xfrm>
          <a:prstGeom prst="line">
            <a:avLst/>
          </a:prstGeom>
          <a:noFill/>
          <a:ln w="28575" cap="rnd" cmpd="sng">
            <a:solidFill>
              <a:srgbClr val="D4EDFC"/>
            </a:solidFill>
            <a:prstDash val="sysDot"/>
            <a:round/>
            <a:headEnd type="none" w="sm" len="sm"/>
            <a:tailEnd type="none" w="sm" len="sm"/>
          </a:ln>
        </p:spPr>
      </p:cxnSp>
      <p:sp>
        <p:nvSpPr>
          <p:cNvPr id="42" name="Rectangle 41">
            <a:extLst>
              <a:ext uri="{FF2B5EF4-FFF2-40B4-BE49-F238E27FC236}">
                <a16:creationId xmlns:a16="http://schemas.microsoft.com/office/drawing/2014/main" id="{CD779FC7-436B-707C-810A-4D50C0F6CD2A}"/>
              </a:ext>
            </a:extLst>
          </p:cNvPr>
          <p:cNvSpPr/>
          <p:nvPr/>
        </p:nvSpPr>
        <p:spPr>
          <a:xfrm>
            <a:off x="4343240" y="5742467"/>
            <a:ext cx="7527802" cy="1620572"/>
          </a:xfrm>
          <a:prstGeom prst="rect">
            <a:avLst/>
          </a:prstGeom>
        </p:spPr>
        <p:txBody>
          <a:bodyPr wrap="square" lIns="240014"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79926">
              <a:lnSpc>
                <a:spcPct val="80000"/>
              </a:lnSpc>
              <a:spcBef>
                <a:spcPts val="800"/>
              </a:spcBef>
              <a:buClr>
                <a:srgbClr val="1CBADE"/>
              </a:buClr>
              <a:defRPr/>
            </a:pPr>
            <a:r>
              <a:rPr lang="fr-FR" altLang="en-US" sz="2133" b="1" cap="all" dirty="0" err="1">
                <a:solidFill>
                  <a:srgbClr val="8EC06B"/>
                </a:solidFill>
                <a:cs typeface="Arial" pitchFamily="34" charset="0"/>
                <a:sym typeface="Wingdings" panose="05000000000000000000" pitchFamily="2" charset="2"/>
              </a:rPr>
              <a:t>Antiquite</a:t>
            </a:r>
            <a:endParaRPr lang="fr-FR" altLang="en-US" sz="2133" b="1" dirty="0">
              <a:solidFill>
                <a:srgbClr val="8EC06B"/>
              </a:solidFill>
              <a:cs typeface="Arial" pitchFamily="34" charset="0"/>
              <a:sym typeface="Wingdings" panose="05000000000000000000" pitchFamily="2" charset="2"/>
            </a:endParaRPr>
          </a:p>
          <a:p>
            <a:pPr marL="228611" indent="-228611" defTabSz="1079926">
              <a:lnSpc>
                <a:spcPct val="80000"/>
              </a:lnSpc>
              <a:spcBef>
                <a:spcPts val="800"/>
              </a:spcBef>
              <a:buClr>
                <a:srgbClr val="8EC06B"/>
              </a:buClr>
              <a:buFont typeface="Wingdings 2" panose="05020102010507070707" pitchFamily="18" charset="2"/>
              <a:buChar char=""/>
              <a:defRPr/>
            </a:pPr>
            <a:r>
              <a:rPr lang="fr-FR" sz="1867" dirty="0">
                <a:solidFill>
                  <a:srgbClr val="000000"/>
                </a:solidFill>
                <a:cs typeface="Arial" pitchFamily="34" charset="0"/>
              </a:rPr>
              <a:t>Le sport n’est pas né depuis Olympie mais surement depuis l’Egypte antique : nombreuses scènes qui ressemblent aux sports (courses et chars, tir à l’arc, sauts, compétitions, spectacle de masse et enjeux financiers)</a:t>
            </a:r>
            <a:r>
              <a:rPr lang="fr-FR" altLang="en-US" sz="1867" dirty="0">
                <a:solidFill>
                  <a:srgbClr val="000000"/>
                </a:solidFill>
                <a:cs typeface="Arial" pitchFamily="34" charset="0"/>
                <a:sym typeface="Wingdings" panose="05000000000000000000" pitchFamily="2" charset="2"/>
              </a:rPr>
              <a:t> </a:t>
            </a:r>
            <a:r>
              <a:rPr lang="fr-FR" altLang="en-US" sz="1867" b="1" dirty="0" err="1">
                <a:solidFill>
                  <a:srgbClr val="8EC06B"/>
                </a:solidFill>
                <a:latin typeface="Century Gothic" panose="020B0502020202020204" pitchFamily="34" charset="0"/>
                <a:cs typeface="Arial" pitchFamily="34" charset="0"/>
                <a:sym typeface="Wingdings" panose="05000000000000000000" pitchFamily="2" charset="2"/>
              </a:rPr>
              <a:t>Thuilier</a:t>
            </a:r>
            <a:endParaRPr lang="fr-FR" altLang="en-US" sz="1867" dirty="0">
              <a:solidFill>
                <a:srgbClr val="8EC06B"/>
              </a:solidFill>
              <a:cs typeface="Arial" pitchFamily="34" charset="0"/>
              <a:sym typeface="Wingdings" panose="05000000000000000000" pitchFamily="2" charset="2"/>
            </a:endParaRPr>
          </a:p>
          <a:p>
            <a:pPr marL="228611" indent="-228611" defTabSz="1079926">
              <a:lnSpc>
                <a:spcPct val="80000"/>
              </a:lnSpc>
              <a:spcBef>
                <a:spcPts val="800"/>
              </a:spcBef>
              <a:buClr>
                <a:srgbClr val="8EC06B"/>
              </a:buClr>
              <a:buFont typeface="Wingdings 2" panose="05020102010507070707" pitchFamily="18" charset="2"/>
              <a:buChar char=""/>
              <a:defRPr/>
            </a:pPr>
            <a:r>
              <a:rPr lang="fr-FR" sz="1867" dirty="0">
                <a:solidFill>
                  <a:srgbClr val="000000"/>
                </a:solidFill>
                <a:cs typeface="Arial" pitchFamily="34" charset="0"/>
              </a:rPr>
              <a:t>Jeux olympiques </a:t>
            </a:r>
            <a:r>
              <a:rPr lang="fr-FR" sz="1867" b="1" dirty="0">
                <a:solidFill>
                  <a:srgbClr val="8EC06B"/>
                </a:solidFill>
                <a:latin typeface="Century Gothic" panose="020B0502020202020204" pitchFamily="34" charset="0"/>
                <a:cs typeface="Arial" pitchFamily="34" charset="0"/>
              </a:rPr>
              <a:t>(-776)</a:t>
            </a:r>
            <a:endParaRPr lang="fr-FR" altLang="en-US" sz="1867" b="1" dirty="0">
              <a:solidFill>
                <a:srgbClr val="8EC06B"/>
              </a:solidFill>
              <a:latin typeface="Century Gothic" panose="020B0502020202020204" pitchFamily="34" charset="0"/>
              <a:cs typeface="Arial" pitchFamily="34" charset="0"/>
              <a:sym typeface="Wingdings" panose="05000000000000000000" pitchFamily="2" charset="2"/>
            </a:endParaRPr>
          </a:p>
        </p:txBody>
      </p:sp>
      <p:sp>
        <p:nvSpPr>
          <p:cNvPr id="43" name="Rectangle 42">
            <a:extLst>
              <a:ext uri="{FF2B5EF4-FFF2-40B4-BE49-F238E27FC236}">
                <a16:creationId xmlns:a16="http://schemas.microsoft.com/office/drawing/2014/main" id="{92816712-F0AE-3981-2F3B-199DD6C4391E}"/>
              </a:ext>
            </a:extLst>
          </p:cNvPr>
          <p:cNvSpPr/>
          <p:nvPr/>
        </p:nvSpPr>
        <p:spPr>
          <a:xfrm>
            <a:off x="4343240" y="7900210"/>
            <a:ext cx="7527802" cy="1390702"/>
          </a:xfrm>
          <a:prstGeom prst="rect">
            <a:avLst/>
          </a:prstGeom>
        </p:spPr>
        <p:txBody>
          <a:bodyPr wrap="square" lIns="240014"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79926">
              <a:lnSpc>
                <a:spcPct val="80000"/>
              </a:lnSpc>
              <a:spcBef>
                <a:spcPts val="800"/>
              </a:spcBef>
              <a:buClr>
                <a:srgbClr val="1CBADE"/>
              </a:buClr>
              <a:defRPr/>
            </a:pPr>
            <a:r>
              <a:rPr lang="fr-FR" altLang="en-US" sz="2133" b="1" cap="all" dirty="0">
                <a:solidFill>
                  <a:srgbClr val="1588AD"/>
                </a:solidFill>
                <a:cs typeface="Arial" pitchFamily="34" charset="0"/>
                <a:sym typeface="Wingdings" panose="05000000000000000000" pitchFamily="2" charset="2"/>
              </a:rPr>
              <a:t>La vision moderne</a:t>
            </a:r>
            <a:endParaRPr lang="fr-FR" altLang="en-US" sz="2133" b="1" dirty="0">
              <a:solidFill>
                <a:srgbClr val="1588AD"/>
              </a:solidFill>
              <a:cs typeface="Arial" pitchFamily="34" charset="0"/>
              <a:sym typeface="Wingdings" panose="05000000000000000000" pitchFamily="2" charset="2"/>
            </a:endParaRPr>
          </a:p>
          <a:p>
            <a:pPr marL="228611" indent="-228611" defTabSz="1079926">
              <a:lnSpc>
                <a:spcPct val="80000"/>
              </a:lnSpc>
              <a:spcBef>
                <a:spcPts val="800"/>
              </a:spcBef>
              <a:buClr>
                <a:srgbClr val="1588AD"/>
              </a:buClr>
              <a:buFont typeface="Wingdings 2" panose="05020102010507070707" pitchFamily="18" charset="2"/>
              <a:buChar char=""/>
              <a:defRPr/>
            </a:pPr>
            <a:r>
              <a:rPr lang="fr-FR" sz="1867" dirty="0">
                <a:solidFill>
                  <a:srgbClr val="000000"/>
                </a:solidFill>
                <a:cs typeface="Arial" pitchFamily="34" charset="0"/>
              </a:rPr>
              <a:t>Le sport est le culte volontaire et habituel de l'effort musculaire intensif, appuyé sur le désir de progrès et pouvant aller jusqu'au risque. </a:t>
            </a:r>
            <a:r>
              <a:rPr lang="fr-FR" sz="1867" dirty="0">
                <a:solidFill>
                  <a:srgbClr val="1588AD"/>
                </a:solidFill>
                <a:latin typeface="Century Gothic" panose="020B0502020202020204" pitchFamily="34" charset="0"/>
                <a:cs typeface="Arial" pitchFamily="34" charset="0"/>
              </a:rPr>
              <a:t>Pierre de Coubertin</a:t>
            </a:r>
          </a:p>
          <a:p>
            <a:pPr marL="228611" indent="-228611" defTabSz="1079926">
              <a:lnSpc>
                <a:spcPct val="80000"/>
              </a:lnSpc>
              <a:spcBef>
                <a:spcPts val="800"/>
              </a:spcBef>
              <a:buClr>
                <a:srgbClr val="1588AD"/>
              </a:buClr>
              <a:buFont typeface="Wingdings 2" panose="05020102010507070707" pitchFamily="18" charset="2"/>
              <a:buChar char=""/>
              <a:defRPr/>
            </a:pPr>
            <a:r>
              <a:rPr lang="fr-FR" altLang="en-US" sz="1867" dirty="0">
                <a:solidFill>
                  <a:srgbClr val="000000"/>
                </a:solidFill>
                <a:cs typeface="Arial" pitchFamily="34" charset="0"/>
                <a:sym typeface="Wingdings" panose="05000000000000000000" pitchFamily="2" charset="2"/>
              </a:rPr>
              <a:t>Notion de </a:t>
            </a:r>
            <a:r>
              <a:rPr lang="fr-FR" altLang="en-US" sz="1867" b="1" dirty="0">
                <a:solidFill>
                  <a:srgbClr val="1588AD"/>
                </a:solidFill>
                <a:latin typeface="Century Gothic" panose="020B0502020202020204" pitchFamily="34" charset="0"/>
                <a:cs typeface="Arial" pitchFamily="34" charset="0"/>
                <a:sym typeface="Wingdings" panose="05000000000000000000" pitchFamily="2" charset="2"/>
              </a:rPr>
              <a:t>compétition</a:t>
            </a:r>
            <a:endParaRPr lang="fr-FR" altLang="en-US" sz="1867" dirty="0">
              <a:solidFill>
                <a:srgbClr val="000000"/>
              </a:solidFill>
              <a:cs typeface="Arial" pitchFamily="34" charset="0"/>
              <a:sym typeface="Wingdings" panose="05000000000000000000" pitchFamily="2" charset="2"/>
            </a:endParaRPr>
          </a:p>
        </p:txBody>
      </p:sp>
      <p:pic>
        <p:nvPicPr>
          <p:cNvPr id="44" name="Espace réservé pour une image  7">
            <a:extLst>
              <a:ext uri="{FF2B5EF4-FFF2-40B4-BE49-F238E27FC236}">
                <a16:creationId xmlns:a16="http://schemas.microsoft.com/office/drawing/2014/main" id="{EE877A2F-25CC-6502-40D0-629DD8B8A31F}"/>
              </a:ext>
            </a:extLst>
          </p:cNvPr>
          <p:cNvPicPr>
            <a:picLocks noGrp="1" noChangeAspect="1"/>
          </p:cNvPicPr>
          <p:nvPr/>
        </p:nvPicPr>
        <p:blipFill>
          <a:blip r:embed="rId5" cstate="print">
            <a:extLst>
              <a:ext uri="{28A0092B-C50C-407E-A947-70E740481C1C}">
                <a14:useLocalDpi xmlns:a14="http://schemas.microsoft.com/office/drawing/2010/main" val="0"/>
              </a:ext>
            </a:extLst>
          </a:blip>
          <a:srcRect/>
          <a:stretch/>
        </p:blipFill>
        <p:spPr>
          <a:xfrm>
            <a:off x="1659013" y="7844527"/>
            <a:ext cx="2670066" cy="1501912"/>
          </a:xfrm>
          <a:prstGeom prst="rect">
            <a:avLst/>
          </a:prstGeom>
          <a:solidFill>
            <a:srgbClr val="FFFFFF">
              <a:lumMod val="65000"/>
            </a:srgbClr>
          </a:solidFill>
        </p:spPr>
      </p:pic>
      <p:cxnSp>
        <p:nvCxnSpPr>
          <p:cNvPr id="45" name="Connecteur droit 44">
            <a:extLst>
              <a:ext uri="{FF2B5EF4-FFF2-40B4-BE49-F238E27FC236}">
                <a16:creationId xmlns:a16="http://schemas.microsoft.com/office/drawing/2014/main" id="{A78A408E-71D3-0C4E-A4BE-A9B463D95415}"/>
              </a:ext>
            </a:extLst>
          </p:cNvPr>
          <p:cNvCxnSpPr>
            <a:cxnSpLocks/>
          </p:cNvCxnSpPr>
          <p:nvPr/>
        </p:nvCxnSpPr>
        <p:spPr>
          <a:xfrm>
            <a:off x="1659012" y="7673970"/>
            <a:ext cx="10510944" cy="0"/>
          </a:xfrm>
          <a:prstGeom prst="line">
            <a:avLst/>
          </a:prstGeom>
          <a:noFill/>
          <a:ln w="28575" cap="rnd" cmpd="sng">
            <a:solidFill>
              <a:srgbClr val="D4EDFC"/>
            </a:solidFill>
            <a:prstDash val="sysDot"/>
            <a:round/>
            <a:headEnd type="none" w="sm" len="sm"/>
            <a:tailEnd type="none" w="sm" len="sm"/>
          </a:ln>
        </p:spPr>
      </p:cxnSp>
    </p:spTree>
    <p:extLst>
      <p:ext uri="{BB962C8B-B14F-4D97-AF65-F5344CB8AC3E}">
        <p14:creationId xmlns:p14="http://schemas.microsoft.com/office/powerpoint/2010/main" val="495255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3">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La progressivité : facteurs d’adaptation</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14" name="Image 13">
            <a:extLst>
              <a:ext uri="{FF2B5EF4-FFF2-40B4-BE49-F238E27FC236}">
                <a16:creationId xmlns:a16="http://schemas.microsoft.com/office/drawing/2014/main" id="{BDA8C7B8-8C96-A451-BB8A-8ACE87DD43AB}"/>
              </a:ext>
            </a:extLst>
          </p:cNvPr>
          <p:cNvPicPr>
            <a:picLocks noChangeAspect="1"/>
          </p:cNvPicPr>
          <p:nvPr/>
        </p:nvPicPr>
        <p:blipFill rotWithShape="1">
          <a:blip r:embed="rId4"/>
          <a:srcRect l="9435" r="7316"/>
          <a:stretch/>
        </p:blipFill>
        <p:spPr>
          <a:xfrm>
            <a:off x="3162300" y="4000500"/>
            <a:ext cx="4582870" cy="4716780"/>
          </a:xfrm>
          <a:prstGeom prst="rect">
            <a:avLst/>
          </a:prstGeom>
        </p:spPr>
      </p:pic>
      <p:pic>
        <p:nvPicPr>
          <p:cNvPr id="16" name="Image 15">
            <a:extLst>
              <a:ext uri="{FF2B5EF4-FFF2-40B4-BE49-F238E27FC236}">
                <a16:creationId xmlns:a16="http://schemas.microsoft.com/office/drawing/2014/main" id="{1A85FA76-3CA0-9B15-57B3-191312940460}"/>
              </a:ext>
            </a:extLst>
          </p:cNvPr>
          <p:cNvPicPr>
            <a:picLocks noChangeAspect="1"/>
          </p:cNvPicPr>
          <p:nvPr/>
        </p:nvPicPr>
        <p:blipFill rotWithShape="1">
          <a:blip r:embed="rId5"/>
          <a:srcRect l="1485" r="8877"/>
          <a:stretch/>
        </p:blipFill>
        <p:spPr>
          <a:xfrm>
            <a:off x="8517180" y="2810254"/>
            <a:ext cx="7677133" cy="6362911"/>
          </a:xfrm>
          <a:prstGeom prst="rect">
            <a:avLst/>
          </a:prstGeom>
        </p:spPr>
      </p:pic>
    </p:spTree>
    <p:extLst>
      <p:ext uri="{BB962C8B-B14F-4D97-AF65-F5344CB8AC3E}">
        <p14:creationId xmlns:p14="http://schemas.microsoft.com/office/powerpoint/2010/main" val="2304632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3">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La progressivité : facteurs de blessure</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2" name="Image 1">
            <a:extLst>
              <a:ext uri="{FF2B5EF4-FFF2-40B4-BE49-F238E27FC236}">
                <a16:creationId xmlns:a16="http://schemas.microsoft.com/office/drawing/2014/main" id="{1EF34338-91DE-27FE-908C-F7B749368D31}"/>
              </a:ext>
            </a:extLst>
          </p:cNvPr>
          <p:cNvPicPr>
            <a:picLocks noChangeAspect="1"/>
          </p:cNvPicPr>
          <p:nvPr/>
        </p:nvPicPr>
        <p:blipFill>
          <a:blip r:embed="rId4"/>
          <a:stretch>
            <a:fillRect/>
          </a:stretch>
        </p:blipFill>
        <p:spPr>
          <a:xfrm>
            <a:off x="539884" y="2915981"/>
            <a:ext cx="9272820" cy="5188146"/>
          </a:xfrm>
          <a:prstGeom prst="rect">
            <a:avLst/>
          </a:prstGeom>
        </p:spPr>
      </p:pic>
      <p:pic>
        <p:nvPicPr>
          <p:cNvPr id="6" name="Image 5">
            <a:extLst>
              <a:ext uri="{FF2B5EF4-FFF2-40B4-BE49-F238E27FC236}">
                <a16:creationId xmlns:a16="http://schemas.microsoft.com/office/drawing/2014/main" id="{6D467593-AB13-FBE2-5C01-95B3144D6F55}"/>
              </a:ext>
            </a:extLst>
          </p:cNvPr>
          <p:cNvPicPr>
            <a:picLocks noChangeAspect="1"/>
          </p:cNvPicPr>
          <p:nvPr/>
        </p:nvPicPr>
        <p:blipFill>
          <a:blip r:embed="rId5"/>
          <a:stretch>
            <a:fillRect/>
          </a:stretch>
        </p:blipFill>
        <p:spPr>
          <a:xfrm>
            <a:off x="9144529" y="3441514"/>
            <a:ext cx="8559526" cy="5224725"/>
          </a:xfrm>
          <a:prstGeom prst="rect">
            <a:avLst/>
          </a:prstGeom>
        </p:spPr>
      </p:pic>
    </p:spTree>
    <p:extLst>
      <p:ext uri="{BB962C8B-B14F-4D97-AF65-F5344CB8AC3E}">
        <p14:creationId xmlns:p14="http://schemas.microsoft.com/office/powerpoint/2010/main" val="2991624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3">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Les étirements</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12" name="Image 11">
            <a:extLst>
              <a:ext uri="{FF2B5EF4-FFF2-40B4-BE49-F238E27FC236}">
                <a16:creationId xmlns:a16="http://schemas.microsoft.com/office/drawing/2014/main" id="{92BA41F4-C957-028D-0BBF-011EFF86256E}"/>
              </a:ext>
            </a:extLst>
          </p:cNvPr>
          <p:cNvPicPr>
            <a:picLocks noChangeAspect="1"/>
          </p:cNvPicPr>
          <p:nvPr/>
        </p:nvPicPr>
        <p:blipFill>
          <a:blip r:embed="rId4"/>
          <a:stretch>
            <a:fillRect/>
          </a:stretch>
        </p:blipFill>
        <p:spPr>
          <a:xfrm>
            <a:off x="3423565" y="3070868"/>
            <a:ext cx="11441922" cy="5193071"/>
          </a:xfrm>
          <a:prstGeom prst="rect">
            <a:avLst/>
          </a:prstGeom>
        </p:spPr>
      </p:pic>
    </p:spTree>
    <p:extLst>
      <p:ext uri="{BB962C8B-B14F-4D97-AF65-F5344CB8AC3E}">
        <p14:creationId xmlns:p14="http://schemas.microsoft.com/office/powerpoint/2010/main" val="2835123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3">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Les étirements : connaissances actuelles</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2" name="Image 1">
            <a:extLst>
              <a:ext uri="{FF2B5EF4-FFF2-40B4-BE49-F238E27FC236}">
                <a16:creationId xmlns:a16="http://schemas.microsoft.com/office/drawing/2014/main" id="{96062C1E-0A81-2DA4-FF72-C15C6AFEED24}"/>
              </a:ext>
            </a:extLst>
          </p:cNvPr>
          <p:cNvPicPr>
            <a:picLocks noChangeAspect="1"/>
          </p:cNvPicPr>
          <p:nvPr/>
        </p:nvPicPr>
        <p:blipFill>
          <a:blip r:embed="rId4"/>
          <a:stretch>
            <a:fillRect/>
          </a:stretch>
        </p:blipFill>
        <p:spPr>
          <a:xfrm>
            <a:off x="1510583" y="3070869"/>
            <a:ext cx="15270007" cy="4786244"/>
          </a:xfrm>
          <a:prstGeom prst="rect">
            <a:avLst/>
          </a:prstGeom>
        </p:spPr>
      </p:pic>
    </p:spTree>
    <p:extLst>
      <p:ext uri="{BB962C8B-B14F-4D97-AF65-F5344CB8AC3E}">
        <p14:creationId xmlns:p14="http://schemas.microsoft.com/office/powerpoint/2010/main" val="276478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3">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Les étirements : les mécanismes d’adaptation</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5" name="Image 4">
            <a:extLst>
              <a:ext uri="{FF2B5EF4-FFF2-40B4-BE49-F238E27FC236}">
                <a16:creationId xmlns:a16="http://schemas.microsoft.com/office/drawing/2014/main" id="{C5197F77-16A4-1368-03DA-45600D89D2F4}"/>
              </a:ext>
            </a:extLst>
          </p:cNvPr>
          <p:cNvPicPr>
            <a:picLocks noChangeAspect="1"/>
          </p:cNvPicPr>
          <p:nvPr/>
        </p:nvPicPr>
        <p:blipFill>
          <a:blip r:embed="rId4"/>
          <a:stretch>
            <a:fillRect/>
          </a:stretch>
        </p:blipFill>
        <p:spPr>
          <a:xfrm>
            <a:off x="1778851" y="2817649"/>
            <a:ext cx="8087499" cy="2084585"/>
          </a:xfrm>
          <a:prstGeom prst="rect">
            <a:avLst/>
          </a:prstGeom>
        </p:spPr>
      </p:pic>
      <p:pic>
        <p:nvPicPr>
          <p:cNvPr id="6" name="Image 5">
            <a:extLst>
              <a:ext uri="{FF2B5EF4-FFF2-40B4-BE49-F238E27FC236}">
                <a16:creationId xmlns:a16="http://schemas.microsoft.com/office/drawing/2014/main" id="{7601DC41-BFC2-30AE-DF54-552828E0C073}"/>
              </a:ext>
            </a:extLst>
          </p:cNvPr>
          <p:cNvPicPr>
            <a:picLocks noChangeAspect="1"/>
          </p:cNvPicPr>
          <p:nvPr/>
        </p:nvPicPr>
        <p:blipFill rotWithShape="1">
          <a:blip r:embed="rId5">
            <a:extLst>
              <a:ext uri="{28A0092B-C50C-407E-A947-70E740481C1C}">
                <a14:useLocalDpi xmlns:a14="http://schemas.microsoft.com/office/drawing/2010/main" val="0"/>
              </a:ext>
            </a:extLst>
          </a:blip>
          <a:srcRect r="2947"/>
          <a:stretch/>
        </p:blipFill>
        <p:spPr>
          <a:xfrm>
            <a:off x="10192628" y="2817650"/>
            <a:ext cx="3905720" cy="3956574"/>
          </a:xfrm>
          <a:prstGeom prst="rect">
            <a:avLst/>
          </a:prstGeom>
          <a:noFill/>
          <a:ln w="12700">
            <a:solidFill>
              <a:srgbClr val="1688AE"/>
            </a:solidFill>
            <a:prstDash val="sysDash"/>
          </a:ln>
        </p:spPr>
      </p:pic>
      <p:sp>
        <p:nvSpPr>
          <p:cNvPr id="7" name="ZoneTexte 6">
            <a:extLst>
              <a:ext uri="{FF2B5EF4-FFF2-40B4-BE49-F238E27FC236}">
                <a16:creationId xmlns:a16="http://schemas.microsoft.com/office/drawing/2014/main" id="{AC1B6FDE-05AC-BA77-3F36-74E64ADB09C8}"/>
              </a:ext>
            </a:extLst>
          </p:cNvPr>
          <p:cNvSpPr txBox="1"/>
          <p:nvPr/>
        </p:nvSpPr>
        <p:spPr>
          <a:xfrm>
            <a:off x="1778851" y="5204563"/>
            <a:ext cx="8087499" cy="1569660"/>
          </a:xfrm>
          <a:prstGeom prst="rect">
            <a:avLst/>
          </a:prstGeom>
          <a:solidFill>
            <a:schemeClr val="bg1"/>
          </a:solidFill>
          <a:ln w="12700">
            <a:solidFill>
              <a:srgbClr val="1688AE"/>
            </a:solidFill>
            <a:prstDash val="sysDash"/>
          </a:ln>
        </p:spPr>
        <p:txBody>
          <a:bodyPr wrap="square" rtlCol="0">
            <a:spAutoFit/>
          </a:bodyPr>
          <a:lstStyle/>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0" cap="none" spc="0" normalizeH="0" baseline="0" noProof="0" dirty="0">
                <a:ln>
                  <a:noFill/>
                </a:ln>
                <a:solidFill>
                  <a:srgbClr val="1688AE"/>
                </a:solidFill>
                <a:effectLst/>
                <a:uLnTx/>
                <a:uFillTx/>
              </a:rPr>
              <a:t> étirement statique unilatéral segment jambier post </a:t>
            </a:r>
            <a:r>
              <a:rPr kumimoji="0" lang="fr-FR" sz="2400" b="0" i="0" u="sng" strike="noStrike" kern="0" cap="none" spc="0" normalizeH="0" baseline="0" noProof="0" dirty="0">
                <a:ln>
                  <a:noFill/>
                </a:ln>
                <a:solidFill>
                  <a:srgbClr val="1688AE"/>
                </a:solidFill>
                <a:effectLst/>
                <a:uLnTx/>
                <a:uFillTx/>
              </a:rPr>
              <a:t>VS</a:t>
            </a:r>
            <a:r>
              <a:rPr kumimoji="0" lang="fr-FR" sz="2400" b="0" i="0" u="none" strike="noStrike" kern="0" cap="none" spc="0" normalizeH="0" baseline="0" noProof="0" dirty="0">
                <a:ln>
                  <a:noFill/>
                </a:ln>
                <a:solidFill>
                  <a:srgbClr val="1688AE"/>
                </a:solidFill>
                <a:effectLst/>
                <a:uLnTx/>
                <a:uFillTx/>
              </a:rPr>
              <a:t> jambe controlatérale</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0" cap="none" spc="0" normalizeH="0" baseline="0" noProof="0" dirty="0">
                <a:ln>
                  <a:noFill/>
                </a:ln>
                <a:solidFill>
                  <a:srgbClr val="1688AE"/>
                </a:solidFill>
                <a:effectLst/>
                <a:uLnTx/>
                <a:uFillTx/>
              </a:rPr>
              <a:t> 6 mois</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0" cap="none" spc="0" normalizeH="0" baseline="0" noProof="0" dirty="0">
                <a:ln>
                  <a:noFill/>
                </a:ln>
                <a:solidFill>
                  <a:srgbClr val="1688AE"/>
                </a:solidFill>
                <a:effectLst/>
                <a:uLnTx/>
                <a:uFillTx/>
              </a:rPr>
              <a:t> minimum 4x1min/jour étirement</a:t>
            </a:r>
          </a:p>
        </p:txBody>
      </p:sp>
      <p:sp>
        <p:nvSpPr>
          <p:cNvPr id="8" name="ZoneTexte 7">
            <a:extLst>
              <a:ext uri="{FF2B5EF4-FFF2-40B4-BE49-F238E27FC236}">
                <a16:creationId xmlns:a16="http://schemas.microsoft.com/office/drawing/2014/main" id="{0B86B209-A0D7-C794-F067-73627B6BF74B}"/>
              </a:ext>
            </a:extLst>
          </p:cNvPr>
          <p:cNvSpPr txBox="1"/>
          <p:nvPr/>
        </p:nvSpPr>
        <p:spPr>
          <a:xfrm>
            <a:off x="6065520" y="7419797"/>
            <a:ext cx="8900159" cy="584775"/>
          </a:xfrm>
          <a:prstGeom prst="rect">
            <a:avLst/>
          </a:prstGeom>
          <a:solidFill>
            <a:srgbClr val="C35F5D"/>
          </a:solidFill>
          <a:ln>
            <a:noFill/>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3200" b="0" i="0" u="none" strike="noStrike" kern="0" cap="none" spc="0" normalizeH="0" baseline="0" noProof="0" dirty="0">
                <a:ln>
                  <a:noFill/>
                </a:ln>
                <a:solidFill>
                  <a:srgbClr val="FFFFFF"/>
                </a:solidFill>
                <a:effectLst/>
                <a:uLnTx/>
                <a:uFillTx/>
                <a:latin typeface="Calibri"/>
                <a:ea typeface="+mn-ea"/>
                <a:cs typeface="+mn-cs"/>
                <a:sym typeface="Symbol" panose="05050102010706020507" pitchFamily="18" charset="2"/>
              </a:rPr>
              <a:t> </a:t>
            </a:r>
            <a:r>
              <a:rPr kumimoji="0" lang="fr-FR" sz="3200" b="0" i="0" u="none" strike="noStrike" kern="0" cap="none" spc="0" normalizeH="0" baseline="0" noProof="0" dirty="0">
                <a:ln>
                  <a:noFill/>
                </a:ln>
                <a:solidFill>
                  <a:srgbClr val="FFFFFF"/>
                </a:solidFill>
                <a:effectLst/>
                <a:uLnTx/>
                <a:uFillTx/>
                <a:latin typeface="Calibri"/>
                <a:ea typeface="+mn-ea"/>
                <a:cs typeface="+mn-cs"/>
              </a:rPr>
              <a:t>Augmentation de la mobilité des </a:t>
            </a:r>
            <a:r>
              <a:rPr kumimoji="0" lang="fr-FR" sz="3200" b="1" i="0" u="none" strike="noStrike" kern="0" cap="none" spc="0" normalizeH="0" baseline="0" noProof="0" dirty="0">
                <a:ln>
                  <a:noFill/>
                </a:ln>
                <a:solidFill>
                  <a:srgbClr val="FFFFFF"/>
                </a:solidFill>
                <a:effectLst/>
                <a:uLnTx/>
                <a:uFillTx/>
                <a:latin typeface="Calibri"/>
                <a:ea typeface="+mn-ea"/>
                <a:cs typeface="+mn-cs"/>
              </a:rPr>
              <a:t>DEUX</a:t>
            </a:r>
            <a:r>
              <a:rPr kumimoji="0" lang="fr-FR" sz="3200" b="0" i="0" u="none" strike="noStrike" kern="0" cap="none" spc="0" normalizeH="0" baseline="0" noProof="0" dirty="0">
                <a:ln>
                  <a:noFill/>
                </a:ln>
                <a:solidFill>
                  <a:srgbClr val="FFFFFF"/>
                </a:solidFill>
                <a:effectLst/>
                <a:uLnTx/>
                <a:uFillTx/>
                <a:latin typeface="Calibri"/>
                <a:ea typeface="+mn-ea"/>
                <a:cs typeface="+mn-cs"/>
              </a:rPr>
              <a:t> chevilles</a:t>
            </a:r>
          </a:p>
        </p:txBody>
      </p:sp>
    </p:spTree>
    <p:extLst>
      <p:ext uri="{BB962C8B-B14F-4D97-AF65-F5344CB8AC3E}">
        <p14:creationId xmlns:p14="http://schemas.microsoft.com/office/powerpoint/2010/main" val="251945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3">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Les étirements : le rôle du système nerveux</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2" name="Image 1">
            <a:extLst>
              <a:ext uri="{FF2B5EF4-FFF2-40B4-BE49-F238E27FC236}">
                <a16:creationId xmlns:a16="http://schemas.microsoft.com/office/drawing/2014/main" id="{86651618-7B8F-2613-CBE4-10F7718116FC}"/>
              </a:ext>
            </a:extLst>
          </p:cNvPr>
          <p:cNvPicPr>
            <a:picLocks noChangeAspect="1"/>
          </p:cNvPicPr>
          <p:nvPr/>
        </p:nvPicPr>
        <p:blipFill>
          <a:blip r:embed="rId4"/>
          <a:stretch>
            <a:fillRect/>
          </a:stretch>
        </p:blipFill>
        <p:spPr>
          <a:xfrm>
            <a:off x="2083925" y="2955623"/>
            <a:ext cx="14123324" cy="6539659"/>
          </a:xfrm>
          <a:prstGeom prst="rect">
            <a:avLst/>
          </a:prstGeom>
        </p:spPr>
      </p:pic>
    </p:spTree>
    <p:extLst>
      <p:ext uri="{BB962C8B-B14F-4D97-AF65-F5344CB8AC3E}">
        <p14:creationId xmlns:p14="http://schemas.microsoft.com/office/powerpoint/2010/main" val="3371643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3">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Le sommeil</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5" name="Image 4">
            <a:extLst>
              <a:ext uri="{FF2B5EF4-FFF2-40B4-BE49-F238E27FC236}">
                <a16:creationId xmlns:a16="http://schemas.microsoft.com/office/drawing/2014/main" id="{38498F0D-C497-7BD2-FDC7-B42D03AF860C}"/>
              </a:ext>
            </a:extLst>
          </p:cNvPr>
          <p:cNvPicPr>
            <a:picLocks noChangeAspect="1"/>
          </p:cNvPicPr>
          <p:nvPr/>
        </p:nvPicPr>
        <p:blipFill>
          <a:blip r:embed="rId4"/>
          <a:stretch>
            <a:fillRect/>
          </a:stretch>
        </p:blipFill>
        <p:spPr>
          <a:xfrm>
            <a:off x="3423564" y="3070867"/>
            <a:ext cx="11441921" cy="5193071"/>
          </a:xfrm>
          <a:prstGeom prst="rect">
            <a:avLst/>
          </a:prstGeom>
        </p:spPr>
      </p:pic>
    </p:spTree>
    <p:extLst>
      <p:ext uri="{BB962C8B-B14F-4D97-AF65-F5344CB8AC3E}">
        <p14:creationId xmlns:p14="http://schemas.microsoft.com/office/powerpoint/2010/main" val="1310134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3">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Le sommeil</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sp>
        <p:nvSpPr>
          <p:cNvPr id="9" name="Ellipse 8">
            <a:extLst>
              <a:ext uri="{FF2B5EF4-FFF2-40B4-BE49-F238E27FC236}">
                <a16:creationId xmlns:a16="http://schemas.microsoft.com/office/drawing/2014/main" id="{C2DCBBB4-20CD-1E17-9020-D70BD1722817}"/>
              </a:ext>
            </a:extLst>
          </p:cNvPr>
          <p:cNvSpPr/>
          <p:nvPr/>
        </p:nvSpPr>
        <p:spPr>
          <a:xfrm>
            <a:off x="4389977" y="3055629"/>
            <a:ext cx="6066708" cy="5951212"/>
          </a:xfrm>
          <a:prstGeom prst="ellipse">
            <a:avLst/>
          </a:prstGeom>
          <a:blipFill rotWithShape="1">
            <a:blip r:embed="rId4" cstate="print"/>
            <a:srcRect/>
            <a:stretch>
              <a:fillRect l="-8000" r="-8000"/>
            </a:stretch>
          </a:blipFill>
          <a:ln w="12700" cap="flat" cmpd="sng" algn="ctr">
            <a:solidFill>
              <a:srgbClr val="FFFFFF">
                <a:hueOff val="0"/>
                <a:satOff val="0"/>
                <a:lumOff val="0"/>
                <a:alphaOff val="0"/>
              </a:srgbClr>
            </a:solidFill>
            <a:prstDash val="solid"/>
            <a:miter lim="800000"/>
          </a:ln>
          <a:effectLst/>
        </p:spPr>
        <p:txBody>
          <a:bodyPr/>
          <a:lstStyle/>
          <a:p>
            <a:endParaRPr lang="fr-FR" dirty="0"/>
          </a:p>
        </p:txBody>
      </p:sp>
      <p:grpSp>
        <p:nvGrpSpPr>
          <p:cNvPr id="11" name="Groupe 10">
            <a:extLst>
              <a:ext uri="{FF2B5EF4-FFF2-40B4-BE49-F238E27FC236}">
                <a16:creationId xmlns:a16="http://schemas.microsoft.com/office/drawing/2014/main" id="{35AA0057-E711-65FA-DB8B-32CF16CE57C2}"/>
              </a:ext>
            </a:extLst>
          </p:cNvPr>
          <p:cNvGrpSpPr/>
          <p:nvPr/>
        </p:nvGrpSpPr>
        <p:grpSpPr>
          <a:xfrm>
            <a:off x="9545136" y="2810136"/>
            <a:ext cx="2905944" cy="2824264"/>
            <a:chOff x="3826888" y="0"/>
            <a:chExt cx="2387434" cy="2318918"/>
          </a:xfrm>
          <a:solidFill>
            <a:srgbClr val="137B9D"/>
          </a:solidFill>
        </p:grpSpPr>
        <p:sp>
          <p:nvSpPr>
            <p:cNvPr id="15" name="Ellipse 14">
              <a:extLst>
                <a:ext uri="{FF2B5EF4-FFF2-40B4-BE49-F238E27FC236}">
                  <a16:creationId xmlns:a16="http://schemas.microsoft.com/office/drawing/2014/main" id="{A5136ADE-2A91-2735-0117-72BEFF929D09}"/>
                </a:ext>
              </a:extLst>
            </p:cNvPr>
            <p:cNvSpPr/>
            <p:nvPr/>
          </p:nvSpPr>
          <p:spPr>
            <a:xfrm>
              <a:off x="3826888" y="0"/>
              <a:ext cx="2387434" cy="2318918"/>
            </a:xfrm>
            <a:prstGeom prst="ellipse">
              <a:avLst/>
            </a:prstGeom>
            <a:grpFill/>
            <a:ln w="12700" cap="flat" cmpd="sng" algn="ctr">
              <a:solidFill>
                <a:srgbClr val="FFFFFF">
                  <a:hueOff val="0"/>
                  <a:satOff val="0"/>
                  <a:lumOff val="0"/>
                  <a:alphaOff val="0"/>
                </a:srgbClr>
              </a:solidFill>
              <a:prstDash val="solid"/>
              <a:miter lim="800000"/>
            </a:ln>
            <a:effectLst/>
          </p:spPr>
        </p:sp>
        <p:sp>
          <p:nvSpPr>
            <p:cNvPr id="16" name="Ellipse 5">
              <a:extLst>
                <a:ext uri="{FF2B5EF4-FFF2-40B4-BE49-F238E27FC236}">
                  <a16:creationId xmlns:a16="http://schemas.microsoft.com/office/drawing/2014/main" id="{52B4DA0B-1244-4602-2103-78A2630A1984}"/>
                </a:ext>
              </a:extLst>
            </p:cNvPr>
            <p:cNvSpPr txBox="1"/>
            <p:nvPr/>
          </p:nvSpPr>
          <p:spPr>
            <a:xfrm>
              <a:off x="4176520" y="339598"/>
              <a:ext cx="1688170" cy="1639722"/>
            </a:xfrm>
            <a:prstGeom prst="rect">
              <a:avLst/>
            </a:prstGeom>
            <a:grpFill/>
            <a:ln>
              <a:noFill/>
            </a:ln>
            <a:effectLst/>
          </p:spPr>
          <p:txBody>
            <a:bodyPr spcFirstLastPara="0" vert="horz" wrap="square" lIns="15240" tIns="15240" rIns="15240" bIns="15240"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kumimoji="0" lang="fr-FR" sz="2800" b="0" i="0" u="none" strike="noStrike" kern="1200" cap="none" spc="0" normalizeH="0" baseline="0" noProof="0" dirty="0">
                  <a:ln>
                    <a:noFill/>
                  </a:ln>
                  <a:solidFill>
                    <a:srgbClr val="FFFFFF"/>
                  </a:solidFill>
                  <a:effectLst/>
                  <a:uLnTx/>
                  <a:uFillTx/>
                  <a:latin typeface="Calibri"/>
                  <a:ea typeface="+mn-ea"/>
                  <a:cs typeface="+mn-cs"/>
                </a:rPr>
                <a:t>Récupération </a:t>
              </a:r>
              <a:r>
                <a:rPr kumimoji="0" lang="fr-FR" sz="2800" b="1" i="0" u="none" strike="noStrike" kern="1200" cap="none" spc="0" normalizeH="0" baseline="0" noProof="0" dirty="0">
                  <a:ln>
                    <a:noFill/>
                  </a:ln>
                  <a:solidFill>
                    <a:srgbClr val="FFFFFF"/>
                  </a:solidFill>
                  <a:effectLst/>
                  <a:uLnTx/>
                  <a:uFillTx/>
                  <a:latin typeface="Calibri"/>
                  <a:ea typeface="+mn-ea"/>
                  <a:cs typeface="+mn-cs"/>
                </a:rPr>
                <a:t>PHYSIQUE</a:t>
              </a:r>
            </a:p>
          </p:txBody>
        </p:sp>
      </p:grpSp>
      <p:grpSp>
        <p:nvGrpSpPr>
          <p:cNvPr id="12" name="Groupe 11">
            <a:extLst>
              <a:ext uri="{FF2B5EF4-FFF2-40B4-BE49-F238E27FC236}">
                <a16:creationId xmlns:a16="http://schemas.microsoft.com/office/drawing/2014/main" id="{7754D050-50D7-14E1-B206-77A98402CC1D}"/>
              </a:ext>
            </a:extLst>
          </p:cNvPr>
          <p:cNvGrpSpPr/>
          <p:nvPr/>
        </p:nvGrpSpPr>
        <p:grpSpPr>
          <a:xfrm>
            <a:off x="9545136" y="5879893"/>
            <a:ext cx="2905944" cy="2942004"/>
            <a:chOff x="3905608" y="2966027"/>
            <a:chExt cx="2387434" cy="2318918"/>
          </a:xfrm>
          <a:solidFill>
            <a:srgbClr val="C35F5D"/>
          </a:solidFill>
        </p:grpSpPr>
        <p:sp>
          <p:nvSpPr>
            <p:cNvPr id="13" name="Ellipse 12">
              <a:extLst>
                <a:ext uri="{FF2B5EF4-FFF2-40B4-BE49-F238E27FC236}">
                  <a16:creationId xmlns:a16="http://schemas.microsoft.com/office/drawing/2014/main" id="{45BF754F-DDA5-3907-D740-B1B76374C36B}"/>
                </a:ext>
              </a:extLst>
            </p:cNvPr>
            <p:cNvSpPr/>
            <p:nvPr/>
          </p:nvSpPr>
          <p:spPr>
            <a:xfrm>
              <a:off x="3905608" y="2966027"/>
              <a:ext cx="2387434" cy="2318918"/>
            </a:xfrm>
            <a:prstGeom prst="ellipse">
              <a:avLst/>
            </a:prstGeom>
            <a:grpFill/>
            <a:ln w="12700" cap="flat" cmpd="sng" algn="ctr">
              <a:solidFill>
                <a:srgbClr val="FFFFFF">
                  <a:hueOff val="0"/>
                  <a:satOff val="0"/>
                  <a:lumOff val="0"/>
                  <a:alphaOff val="0"/>
                </a:srgbClr>
              </a:solidFill>
              <a:prstDash val="solid"/>
              <a:miter lim="800000"/>
            </a:ln>
            <a:effectLst/>
          </p:spPr>
        </p:sp>
        <p:sp>
          <p:nvSpPr>
            <p:cNvPr id="14" name="Ellipse 7">
              <a:extLst>
                <a:ext uri="{FF2B5EF4-FFF2-40B4-BE49-F238E27FC236}">
                  <a16:creationId xmlns:a16="http://schemas.microsoft.com/office/drawing/2014/main" id="{9BB32996-19E5-03F1-8ED6-1EF492A5C0EB}"/>
                </a:ext>
              </a:extLst>
            </p:cNvPr>
            <p:cNvSpPr txBox="1"/>
            <p:nvPr/>
          </p:nvSpPr>
          <p:spPr>
            <a:xfrm>
              <a:off x="4255240" y="3305625"/>
              <a:ext cx="1688170" cy="1639722"/>
            </a:xfrm>
            <a:prstGeom prst="rect">
              <a:avLst/>
            </a:prstGeom>
            <a:grpFill/>
            <a:ln>
              <a:noFill/>
            </a:ln>
            <a:effectLst/>
          </p:spPr>
          <p:txBody>
            <a:bodyPr spcFirstLastPara="0" vert="horz" wrap="square" lIns="15240" tIns="15240" rIns="15240" bIns="15240"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kumimoji="0" lang="fr-FR" sz="2800" b="0" i="0" u="none" strike="noStrike" kern="1200" cap="none" spc="0" normalizeH="0" baseline="0" noProof="0" dirty="0">
                  <a:ln>
                    <a:noFill/>
                  </a:ln>
                  <a:solidFill>
                    <a:srgbClr val="FFFFFF"/>
                  </a:solidFill>
                  <a:effectLst/>
                  <a:uLnTx/>
                  <a:uFillTx/>
                  <a:latin typeface="Calibri"/>
                  <a:ea typeface="+mn-ea"/>
                  <a:cs typeface="+mn-cs"/>
                </a:rPr>
                <a:t>Récupération </a:t>
              </a:r>
              <a:r>
                <a:rPr kumimoji="0" lang="fr-FR" sz="2800" b="1" i="0" u="none" strike="noStrike" kern="1200" cap="none" spc="0" normalizeH="0" baseline="0" noProof="0" dirty="0">
                  <a:ln>
                    <a:noFill/>
                  </a:ln>
                  <a:solidFill>
                    <a:srgbClr val="FFFFFF"/>
                  </a:solidFill>
                  <a:effectLst/>
                  <a:uLnTx/>
                  <a:uFillTx/>
                  <a:latin typeface="Calibri"/>
                  <a:ea typeface="+mn-ea"/>
                  <a:cs typeface="+mn-cs"/>
                </a:rPr>
                <a:t>MENTALE</a:t>
              </a:r>
            </a:p>
          </p:txBody>
        </p:sp>
      </p:grpSp>
    </p:spTree>
    <p:extLst>
      <p:ext uri="{BB962C8B-B14F-4D97-AF65-F5344CB8AC3E}">
        <p14:creationId xmlns:p14="http://schemas.microsoft.com/office/powerpoint/2010/main" val="421658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3">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Conséquences du manque de sommeil</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sp>
        <p:nvSpPr>
          <p:cNvPr id="7" name="Forme libre : forme 6">
            <a:extLst>
              <a:ext uri="{FF2B5EF4-FFF2-40B4-BE49-F238E27FC236}">
                <a16:creationId xmlns:a16="http://schemas.microsoft.com/office/drawing/2014/main" id="{9AE8BAA8-0787-0B28-AF3E-7F0F535965CF}"/>
              </a:ext>
            </a:extLst>
          </p:cNvPr>
          <p:cNvSpPr/>
          <p:nvPr/>
        </p:nvSpPr>
        <p:spPr>
          <a:xfrm>
            <a:off x="4392296" y="3184041"/>
            <a:ext cx="2194560" cy="2194560"/>
          </a:xfrm>
          <a:custGeom>
            <a:avLst/>
            <a:gdLst>
              <a:gd name="connsiteX0" fmla="*/ 0 w 2194560"/>
              <a:gd name="connsiteY0" fmla="*/ 1097280 h 2194560"/>
              <a:gd name="connsiteX1" fmla="*/ 1097280 w 2194560"/>
              <a:gd name="connsiteY1" fmla="*/ 0 h 2194560"/>
              <a:gd name="connsiteX2" fmla="*/ 2194560 w 2194560"/>
              <a:gd name="connsiteY2" fmla="*/ 1097280 h 2194560"/>
              <a:gd name="connsiteX3" fmla="*/ 1097280 w 2194560"/>
              <a:gd name="connsiteY3" fmla="*/ 2194560 h 2194560"/>
              <a:gd name="connsiteX4" fmla="*/ 0 w 2194560"/>
              <a:gd name="connsiteY4" fmla="*/ 1097280 h 219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560" h="2194560">
                <a:moveTo>
                  <a:pt x="0" y="1097280"/>
                </a:moveTo>
                <a:cubicBezTo>
                  <a:pt x="0" y="491269"/>
                  <a:pt x="491269" y="0"/>
                  <a:pt x="1097280" y="0"/>
                </a:cubicBezTo>
                <a:cubicBezTo>
                  <a:pt x="1703291" y="0"/>
                  <a:pt x="2194560" y="491269"/>
                  <a:pt x="2194560" y="1097280"/>
                </a:cubicBezTo>
                <a:cubicBezTo>
                  <a:pt x="2194560" y="1703291"/>
                  <a:pt x="1703291" y="2194560"/>
                  <a:pt x="1097280" y="2194560"/>
                </a:cubicBezTo>
                <a:cubicBezTo>
                  <a:pt x="491269" y="2194560"/>
                  <a:pt x="0" y="1703291"/>
                  <a:pt x="0" y="1097280"/>
                </a:cubicBezTo>
                <a:close/>
              </a:path>
            </a:pathLst>
          </a:custGeom>
          <a:solidFill>
            <a:srgbClr val="C35F5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2976" tIns="342976" rIns="342976" bIns="342976" numCol="1" spcCol="1270" anchor="ctr" anchorCtr="0">
            <a:noAutofit/>
          </a:bodyPr>
          <a:lstStyle/>
          <a:p>
            <a:pPr marL="0" lvl="0" indent="0" algn="ctr" defTabSz="1511300">
              <a:lnSpc>
                <a:spcPct val="90000"/>
              </a:lnSpc>
              <a:spcBef>
                <a:spcPct val="0"/>
              </a:spcBef>
              <a:spcAft>
                <a:spcPct val="35000"/>
              </a:spcAft>
              <a:buNone/>
            </a:pPr>
            <a:r>
              <a:rPr lang="fr-FR" sz="3400" kern="1200" dirty="0"/>
              <a:t>Manque de sommeil</a:t>
            </a:r>
          </a:p>
        </p:txBody>
      </p:sp>
      <p:sp>
        <p:nvSpPr>
          <p:cNvPr id="8" name="Flèche : gauche 7">
            <a:extLst>
              <a:ext uri="{FF2B5EF4-FFF2-40B4-BE49-F238E27FC236}">
                <a16:creationId xmlns:a16="http://schemas.microsoft.com/office/drawing/2014/main" id="{6EB95573-C9BC-AEBB-ED2A-538C348CABD7}"/>
              </a:ext>
            </a:extLst>
          </p:cNvPr>
          <p:cNvSpPr/>
          <p:nvPr/>
        </p:nvSpPr>
        <p:spPr>
          <a:xfrm rot="20387749">
            <a:off x="3754051" y="4976134"/>
            <a:ext cx="828310" cy="625449"/>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Forme libre : forme 16">
            <a:extLst>
              <a:ext uri="{FF2B5EF4-FFF2-40B4-BE49-F238E27FC236}">
                <a16:creationId xmlns:a16="http://schemas.microsoft.com/office/drawing/2014/main" id="{9F54BE9C-193E-F0C2-E440-3D7755FE512B}"/>
              </a:ext>
            </a:extLst>
          </p:cNvPr>
          <p:cNvSpPr/>
          <p:nvPr/>
        </p:nvSpPr>
        <p:spPr>
          <a:xfrm>
            <a:off x="1425577" y="5119882"/>
            <a:ext cx="2084832" cy="1667865"/>
          </a:xfrm>
          <a:custGeom>
            <a:avLst/>
            <a:gdLst>
              <a:gd name="connsiteX0" fmla="*/ 0 w 2084832"/>
              <a:gd name="connsiteY0" fmla="*/ 166787 h 1667865"/>
              <a:gd name="connsiteX1" fmla="*/ 166787 w 2084832"/>
              <a:gd name="connsiteY1" fmla="*/ 0 h 1667865"/>
              <a:gd name="connsiteX2" fmla="*/ 1918046 w 2084832"/>
              <a:gd name="connsiteY2" fmla="*/ 0 h 1667865"/>
              <a:gd name="connsiteX3" fmla="*/ 2084833 w 2084832"/>
              <a:gd name="connsiteY3" fmla="*/ 166787 h 1667865"/>
              <a:gd name="connsiteX4" fmla="*/ 2084832 w 2084832"/>
              <a:gd name="connsiteY4" fmla="*/ 1501079 h 1667865"/>
              <a:gd name="connsiteX5" fmla="*/ 1918045 w 2084832"/>
              <a:gd name="connsiteY5" fmla="*/ 1667866 h 1667865"/>
              <a:gd name="connsiteX6" fmla="*/ 166787 w 2084832"/>
              <a:gd name="connsiteY6" fmla="*/ 1667865 h 1667865"/>
              <a:gd name="connsiteX7" fmla="*/ 0 w 2084832"/>
              <a:gd name="connsiteY7" fmla="*/ 1501078 h 1667865"/>
              <a:gd name="connsiteX8" fmla="*/ 0 w 2084832"/>
              <a:gd name="connsiteY8" fmla="*/ 166787 h 166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4832" h="1667865">
                <a:moveTo>
                  <a:pt x="0" y="166787"/>
                </a:moveTo>
                <a:cubicBezTo>
                  <a:pt x="0" y="74673"/>
                  <a:pt x="74673" y="0"/>
                  <a:pt x="166787" y="0"/>
                </a:cubicBezTo>
                <a:lnTo>
                  <a:pt x="1918046" y="0"/>
                </a:lnTo>
                <a:cubicBezTo>
                  <a:pt x="2010160" y="0"/>
                  <a:pt x="2084833" y="74673"/>
                  <a:pt x="2084833" y="166787"/>
                </a:cubicBezTo>
                <a:cubicBezTo>
                  <a:pt x="2084833" y="611551"/>
                  <a:pt x="2084832" y="1056315"/>
                  <a:pt x="2084832" y="1501079"/>
                </a:cubicBezTo>
                <a:cubicBezTo>
                  <a:pt x="2084832" y="1593193"/>
                  <a:pt x="2010159" y="1667866"/>
                  <a:pt x="1918045" y="1667866"/>
                </a:cubicBezTo>
                <a:lnTo>
                  <a:pt x="166787" y="1667865"/>
                </a:lnTo>
                <a:cubicBezTo>
                  <a:pt x="74673" y="1667865"/>
                  <a:pt x="0" y="1593192"/>
                  <a:pt x="0" y="1501078"/>
                </a:cubicBezTo>
                <a:lnTo>
                  <a:pt x="0" y="166787"/>
                </a:lnTo>
                <a:close/>
              </a:path>
            </a:pathLst>
          </a:custGeom>
          <a:solidFill>
            <a:srgbClr val="137B9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6475" tIns="96475" rIns="96475" bIns="96475" numCol="1" spcCol="1270" anchor="ctr" anchorCtr="0">
            <a:noAutofit/>
          </a:bodyPr>
          <a:lstStyle/>
          <a:p>
            <a:pPr marL="0" lvl="0" indent="0" algn="ctr" defTabSz="1111250">
              <a:lnSpc>
                <a:spcPct val="90000"/>
              </a:lnSpc>
              <a:spcBef>
                <a:spcPct val="0"/>
              </a:spcBef>
              <a:spcAft>
                <a:spcPct val="35000"/>
              </a:spcAft>
              <a:buNone/>
            </a:pPr>
            <a:r>
              <a:rPr lang="fr-FR" sz="2500" kern="1200" dirty="0"/>
              <a:t>Augmentation du risque de blessure</a:t>
            </a:r>
          </a:p>
        </p:txBody>
      </p:sp>
      <p:sp>
        <p:nvSpPr>
          <p:cNvPr id="18" name="Flèche : gauche 17">
            <a:extLst>
              <a:ext uri="{FF2B5EF4-FFF2-40B4-BE49-F238E27FC236}">
                <a16:creationId xmlns:a16="http://schemas.microsoft.com/office/drawing/2014/main" id="{FD85BD17-7F1A-4466-03F4-63F7121ADA48}"/>
              </a:ext>
            </a:extLst>
          </p:cNvPr>
          <p:cNvSpPr/>
          <p:nvPr/>
        </p:nvSpPr>
        <p:spPr>
          <a:xfrm rot="11080468" flipH="1">
            <a:off x="3568834" y="3855051"/>
            <a:ext cx="728717" cy="625449"/>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9" name="Forme libre : forme 18">
            <a:extLst>
              <a:ext uri="{FF2B5EF4-FFF2-40B4-BE49-F238E27FC236}">
                <a16:creationId xmlns:a16="http://schemas.microsoft.com/office/drawing/2014/main" id="{86F25331-055D-A2CE-0B98-43985C090F87}"/>
              </a:ext>
            </a:extLst>
          </p:cNvPr>
          <p:cNvSpPr/>
          <p:nvPr/>
        </p:nvSpPr>
        <p:spPr>
          <a:xfrm>
            <a:off x="1425577" y="3117187"/>
            <a:ext cx="2084832" cy="1667865"/>
          </a:xfrm>
          <a:custGeom>
            <a:avLst/>
            <a:gdLst>
              <a:gd name="connsiteX0" fmla="*/ 0 w 2084832"/>
              <a:gd name="connsiteY0" fmla="*/ 166787 h 1667865"/>
              <a:gd name="connsiteX1" fmla="*/ 166787 w 2084832"/>
              <a:gd name="connsiteY1" fmla="*/ 0 h 1667865"/>
              <a:gd name="connsiteX2" fmla="*/ 1918046 w 2084832"/>
              <a:gd name="connsiteY2" fmla="*/ 0 h 1667865"/>
              <a:gd name="connsiteX3" fmla="*/ 2084833 w 2084832"/>
              <a:gd name="connsiteY3" fmla="*/ 166787 h 1667865"/>
              <a:gd name="connsiteX4" fmla="*/ 2084832 w 2084832"/>
              <a:gd name="connsiteY4" fmla="*/ 1501079 h 1667865"/>
              <a:gd name="connsiteX5" fmla="*/ 1918045 w 2084832"/>
              <a:gd name="connsiteY5" fmla="*/ 1667866 h 1667865"/>
              <a:gd name="connsiteX6" fmla="*/ 166787 w 2084832"/>
              <a:gd name="connsiteY6" fmla="*/ 1667865 h 1667865"/>
              <a:gd name="connsiteX7" fmla="*/ 0 w 2084832"/>
              <a:gd name="connsiteY7" fmla="*/ 1501078 h 1667865"/>
              <a:gd name="connsiteX8" fmla="*/ 0 w 2084832"/>
              <a:gd name="connsiteY8" fmla="*/ 166787 h 166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4832" h="1667865">
                <a:moveTo>
                  <a:pt x="0" y="166787"/>
                </a:moveTo>
                <a:cubicBezTo>
                  <a:pt x="0" y="74673"/>
                  <a:pt x="74673" y="0"/>
                  <a:pt x="166787" y="0"/>
                </a:cubicBezTo>
                <a:lnTo>
                  <a:pt x="1918046" y="0"/>
                </a:lnTo>
                <a:cubicBezTo>
                  <a:pt x="2010160" y="0"/>
                  <a:pt x="2084833" y="74673"/>
                  <a:pt x="2084833" y="166787"/>
                </a:cubicBezTo>
                <a:cubicBezTo>
                  <a:pt x="2084833" y="611551"/>
                  <a:pt x="2084832" y="1056315"/>
                  <a:pt x="2084832" y="1501079"/>
                </a:cubicBezTo>
                <a:cubicBezTo>
                  <a:pt x="2084832" y="1593193"/>
                  <a:pt x="2010159" y="1667866"/>
                  <a:pt x="1918045" y="1667866"/>
                </a:cubicBezTo>
                <a:lnTo>
                  <a:pt x="166787" y="1667865"/>
                </a:lnTo>
                <a:cubicBezTo>
                  <a:pt x="74673" y="1667865"/>
                  <a:pt x="0" y="1593192"/>
                  <a:pt x="0" y="1501078"/>
                </a:cubicBezTo>
                <a:lnTo>
                  <a:pt x="0" y="166787"/>
                </a:lnTo>
                <a:close/>
              </a:path>
            </a:pathLst>
          </a:custGeom>
          <a:solidFill>
            <a:srgbClr val="1688A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6475" tIns="96475" rIns="96475" bIns="96475" numCol="1" spcCol="1270" anchor="ctr" anchorCtr="0">
            <a:noAutofit/>
          </a:bodyPr>
          <a:lstStyle/>
          <a:p>
            <a:pPr marL="0" lvl="0" indent="0" algn="ctr" defTabSz="1111250">
              <a:lnSpc>
                <a:spcPct val="90000"/>
              </a:lnSpc>
              <a:spcBef>
                <a:spcPct val="0"/>
              </a:spcBef>
              <a:spcAft>
                <a:spcPct val="35000"/>
              </a:spcAft>
              <a:buNone/>
            </a:pPr>
            <a:r>
              <a:rPr lang="fr-FR" sz="2500" kern="1200" dirty="0"/>
              <a:t>Impact mental</a:t>
            </a:r>
          </a:p>
        </p:txBody>
      </p:sp>
      <p:sp>
        <p:nvSpPr>
          <p:cNvPr id="20" name="Flèche : gauche 19">
            <a:extLst>
              <a:ext uri="{FF2B5EF4-FFF2-40B4-BE49-F238E27FC236}">
                <a16:creationId xmlns:a16="http://schemas.microsoft.com/office/drawing/2014/main" id="{030CDD83-0A1A-15B1-9D40-619894F8A456}"/>
              </a:ext>
            </a:extLst>
          </p:cNvPr>
          <p:cNvSpPr/>
          <p:nvPr/>
        </p:nvSpPr>
        <p:spPr>
          <a:xfrm rot="6075789" flipH="1">
            <a:off x="4435229" y="5672714"/>
            <a:ext cx="1034799" cy="612415"/>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Forme libre : forme 20">
            <a:extLst>
              <a:ext uri="{FF2B5EF4-FFF2-40B4-BE49-F238E27FC236}">
                <a16:creationId xmlns:a16="http://schemas.microsoft.com/office/drawing/2014/main" id="{2AACB55D-95EC-BC0D-7682-14D652941F78}"/>
              </a:ext>
            </a:extLst>
          </p:cNvPr>
          <p:cNvSpPr/>
          <p:nvPr/>
        </p:nvSpPr>
        <p:spPr>
          <a:xfrm>
            <a:off x="3671530" y="6785829"/>
            <a:ext cx="2084832" cy="1459349"/>
          </a:xfrm>
          <a:custGeom>
            <a:avLst/>
            <a:gdLst>
              <a:gd name="connsiteX0" fmla="*/ 0 w 2084832"/>
              <a:gd name="connsiteY0" fmla="*/ 145935 h 1459349"/>
              <a:gd name="connsiteX1" fmla="*/ 145935 w 2084832"/>
              <a:gd name="connsiteY1" fmla="*/ 0 h 1459349"/>
              <a:gd name="connsiteX2" fmla="*/ 1938897 w 2084832"/>
              <a:gd name="connsiteY2" fmla="*/ 0 h 1459349"/>
              <a:gd name="connsiteX3" fmla="*/ 2084832 w 2084832"/>
              <a:gd name="connsiteY3" fmla="*/ 145935 h 1459349"/>
              <a:gd name="connsiteX4" fmla="*/ 2084832 w 2084832"/>
              <a:gd name="connsiteY4" fmla="*/ 1313414 h 1459349"/>
              <a:gd name="connsiteX5" fmla="*/ 1938897 w 2084832"/>
              <a:gd name="connsiteY5" fmla="*/ 1459349 h 1459349"/>
              <a:gd name="connsiteX6" fmla="*/ 145935 w 2084832"/>
              <a:gd name="connsiteY6" fmla="*/ 1459349 h 1459349"/>
              <a:gd name="connsiteX7" fmla="*/ 0 w 2084832"/>
              <a:gd name="connsiteY7" fmla="*/ 1313414 h 1459349"/>
              <a:gd name="connsiteX8" fmla="*/ 0 w 2084832"/>
              <a:gd name="connsiteY8" fmla="*/ 145935 h 145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4832" h="1459349">
                <a:moveTo>
                  <a:pt x="0" y="145935"/>
                </a:moveTo>
                <a:cubicBezTo>
                  <a:pt x="0" y="65337"/>
                  <a:pt x="65337" y="0"/>
                  <a:pt x="145935" y="0"/>
                </a:cubicBezTo>
                <a:lnTo>
                  <a:pt x="1938897" y="0"/>
                </a:lnTo>
                <a:cubicBezTo>
                  <a:pt x="2019495" y="0"/>
                  <a:pt x="2084832" y="65337"/>
                  <a:pt x="2084832" y="145935"/>
                </a:cubicBezTo>
                <a:lnTo>
                  <a:pt x="2084832" y="1313414"/>
                </a:lnTo>
                <a:cubicBezTo>
                  <a:pt x="2084832" y="1394012"/>
                  <a:pt x="2019495" y="1459349"/>
                  <a:pt x="1938897" y="1459349"/>
                </a:cubicBezTo>
                <a:lnTo>
                  <a:pt x="145935" y="1459349"/>
                </a:lnTo>
                <a:cubicBezTo>
                  <a:pt x="65337" y="1459349"/>
                  <a:pt x="0" y="1394012"/>
                  <a:pt x="0" y="1313414"/>
                </a:cubicBezTo>
                <a:lnTo>
                  <a:pt x="0" y="145935"/>
                </a:lnTo>
                <a:close/>
              </a:path>
            </a:pathLst>
          </a:custGeom>
          <a:solidFill>
            <a:srgbClr val="8EB4E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0368" tIns="90368" rIns="90368" bIns="90368" numCol="1" spcCol="1270" anchor="ctr" anchorCtr="0">
            <a:noAutofit/>
          </a:bodyPr>
          <a:lstStyle/>
          <a:p>
            <a:pPr marL="0" lvl="0" indent="0" algn="ctr" defTabSz="1111250">
              <a:lnSpc>
                <a:spcPct val="90000"/>
              </a:lnSpc>
              <a:spcBef>
                <a:spcPct val="0"/>
              </a:spcBef>
              <a:spcAft>
                <a:spcPct val="35000"/>
              </a:spcAft>
              <a:buNone/>
            </a:pPr>
            <a:r>
              <a:rPr lang="fr-FR" sz="2500" kern="1200" dirty="0"/>
              <a:t>baisse de performance sportive</a:t>
            </a:r>
          </a:p>
        </p:txBody>
      </p:sp>
      <p:sp>
        <p:nvSpPr>
          <p:cNvPr id="22" name="Flèche : gauche 21">
            <a:extLst>
              <a:ext uri="{FF2B5EF4-FFF2-40B4-BE49-F238E27FC236}">
                <a16:creationId xmlns:a16="http://schemas.microsoft.com/office/drawing/2014/main" id="{AB4D3381-EC64-D0DB-3ACC-DDC00371AE1B}"/>
              </a:ext>
            </a:extLst>
          </p:cNvPr>
          <p:cNvSpPr/>
          <p:nvPr/>
        </p:nvSpPr>
        <p:spPr>
          <a:xfrm rot="3280713" flipH="1">
            <a:off x="5976389" y="5363154"/>
            <a:ext cx="954024" cy="625449"/>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3" name="Forme libre : forme 22">
            <a:extLst>
              <a:ext uri="{FF2B5EF4-FFF2-40B4-BE49-F238E27FC236}">
                <a16:creationId xmlns:a16="http://schemas.microsoft.com/office/drawing/2014/main" id="{6B846248-068D-ECA0-0EB8-4ECCAC58C696}"/>
              </a:ext>
            </a:extLst>
          </p:cNvPr>
          <p:cNvSpPr/>
          <p:nvPr/>
        </p:nvSpPr>
        <p:spPr>
          <a:xfrm>
            <a:off x="6221833" y="6266855"/>
            <a:ext cx="2084832" cy="1667865"/>
          </a:xfrm>
          <a:custGeom>
            <a:avLst/>
            <a:gdLst>
              <a:gd name="connsiteX0" fmla="*/ 0 w 2084832"/>
              <a:gd name="connsiteY0" fmla="*/ 166787 h 1667865"/>
              <a:gd name="connsiteX1" fmla="*/ 166787 w 2084832"/>
              <a:gd name="connsiteY1" fmla="*/ 0 h 1667865"/>
              <a:gd name="connsiteX2" fmla="*/ 1918046 w 2084832"/>
              <a:gd name="connsiteY2" fmla="*/ 0 h 1667865"/>
              <a:gd name="connsiteX3" fmla="*/ 2084833 w 2084832"/>
              <a:gd name="connsiteY3" fmla="*/ 166787 h 1667865"/>
              <a:gd name="connsiteX4" fmla="*/ 2084832 w 2084832"/>
              <a:gd name="connsiteY4" fmla="*/ 1501079 h 1667865"/>
              <a:gd name="connsiteX5" fmla="*/ 1918045 w 2084832"/>
              <a:gd name="connsiteY5" fmla="*/ 1667866 h 1667865"/>
              <a:gd name="connsiteX6" fmla="*/ 166787 w 2084832"/>
              <a:gd name="connsiteY6" fmla="*/ 1667865 h 1667865"/>
              <a:gd name="connsiteX7" fmla="*/ 0 w 2084832"/>
              <a:gd name="connsiteY7" fmla="*/ 1501078 h 1667865"/>
              <a:gd name="connsiteX8" fmla="*/ 0 w 2084832"/>
              <a:gd name="connsiteY8" fmla="*/ 166787 h 166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4832" h="1667865">
                <a:moveTo>
                  <a:pt x="0" y="166787"/>
                </a:moveTo>
                <a:cubicBezTo>
                  <a:pt x="0" y="74673"/>
                  <a:pt x="74673" y="0"/>
                  <a:pt x="166787" y="0"/>
                </a:cubicBezTo>
                <a:lnTo>
                  <a:pt x="1918046" y="0"/>
                </a:lnTo>
                <a:cubicBezTo>
                  <a:pt x="2010160" y="0"/>
                  <a:pt x="2084833" y="74673"/>
                  <a:pt x="2084833" y="166787"/>
                </a:cubicBezTo>
                <a:cubicBezTo>
                  <a:pt x="2084833" y="611551"/>
                  <a:pt x="2084832" y="1056315"/>
                  <a:pt x="2084832" y="1501079"/>
                </a:cubicBezTo>
                <a:cubicBezTo>
                  <a:pt x="2084832" y="1593193"/>
                  <a:pt x="2010159" y="1667866"/>
                  <a:pt x="1918045" y="1667866"/>
                </a:cubicBezTo>
                <a:lnTo>
                  <a:pt x="166787" y="1667865"/>
                </a:lnTo>
                <a:cubicBezTo>
                  <a:pt x="74673" y="1667865"/>
                  <a:pt x="0" y="1593192"/>
                  <a:pt x="0" y="1501078"/>
                </a:cubicBezTo>
                <a:lnTo>
                  <a:pt x="0" y="166787"/>
                </a:lnTo>
                <a:close/>
              </a:path>
            </a:pathLst>
          </a:custGeom>
          <a:solidFill>
            <a:srgbClr val="3072C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6475" tIns="96475" rIns="96475" bIns="96475" numCol="1" spcCol="1270" anchor="ctr" anchorCtr="0">
            <a:noAutofit/>
          </a:bodyPr>
          <a:lstStyle/>
          <a:p>
            <a:pPr marL="0" lvl="0" indent="0" algn="ctr" defTabSz="1111250">
              <a:lnSpc>
                <a:spcPct val="90000"/>
              </a:lnSpc>
              <a:spcBef>
                <a:spcPct val="0"/>
              </a:spcBef>
              <a:spcAft>
                <a:spcPct val="35000"/>
              </a:spcAft>
              <a:buNone/>
            </a:pPr>
            <a:r>
              <a:rPr lang="fr-FR" sz="2500" kern="1200" dirty="0"/>
              <a:t>Augmentation des maladies aigues &amp; chroniques</a:t>
            </a:r>
          </a:p>
        </p:txBody>
      </p:sp>
      <p:graphicFrame>
        <p:nvGraphicFramePr>
          <p:cNvPr id="5" name="Diagramme 4">
            <a:extLst>
              <a:ext uri="{FF2B5EF4-FFF2-40B4-BE49-F238E27FC236}">
                <a16:creationId xmlns:a16="http://schemas.microsoft.com/office/drawing/2014/main" id="{3A04AEC1-1C5B-E3B8-963F-9B5568226622}"/>
              </a:ext>
            </a:extLst>
          </p:cNvPr>
          <p:cNvGraphicFramePr/>
          <p:nvPr>
            <p:extLst>
              <p:ext uri="{D42A27DB-BD31-4B8C-83A1-F6EECF244321}">
                <p14:modId xmlns:p14="http://schemas.microsoft.com/office/powerpoint/2010/main" val="3263248583"/>
              </p:ext>
            </p:extLst>
          </p:nvPr>
        </p:nvGraphicFramePr>
        <p:xfrm>
          <a:off x="9453880" y="3117187"/>
          <a:ext cx="8128000" cy="49572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24" name="Google Shape;865;p51">
            <a:extLst>
              <a:ext uri="{FF2B5EF4-FFF2-40B4-BE49-F238E27FC236}">
                <a16:creationId xmlns:a16="http://schemas.microsoft.com/office/drawing/2014/main" id="{FEEBA8C3-A90E-031D-7270-917500269D54}"/>
              </a:ext>
            </a:extLst>
          </p:cNvPr>
          <p:cNvCxnSpPr>
            <a:cxnSpLocks/>
          </p:cNvCxnSpPr>
          <p:nvPr/>
        </p:nvCxnSpPr>
        <p:spPr>
          <a:xfrm>
            <a:off x="9144529" y="2926080"/>
            <a:ext cx="0" cy="5319098"/>
          </a:xfrm>
          <a:prstGeom prst="straightConnector1">
            <a:avLst/>
          </a:prstGeom>
          <a:noFill/>
          <a:ln w="9525" cap="rnd" cmpd="sng">
            <a:solidFill>
              <a:srgbClr val="1688AE"/>
            </a:solidFill>
            <a:prstDash val="solid"/>
            <a:round/>
            <a:headEnd type="none" w="sm" len="sm"/>
            <a:tailEnd type="none" w="sm" len="sm"/>
          </a:ln>
        </p:spPr>
      </p:cxnSp>
    </p:spTree>
    <p:extLst>
      <p:ext uri="{BB962C8B-B14F-4D97-AF65-F5344CB8AC3E}">
        <p14:creationId xmlns:p14="http://schemas.microsoft.com/office/powerpoint/2010/main" val="221570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Graphic spid="5"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3">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Compenser le manque de sommeil ?</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9" name="Image 8">
            <a:extLst>
              <a:ext uri="{FF2B5EF4-FFF2-40B4-BE49-F238E27FC236}">
                <a16:creationId xmlns:a16="http://schemas.microsoft.com/office/drawing/2014/main" id="{DC233811-9CE8-454C-60E2-F0AEB537E24A}"/>
              </a:ext>
            </a:extLst>
          </p:cNvPr>
          <p:cNvPicPr>
            <a:picLocks noChangeAspect="1"/>
          </p:cNvPicPr>
          <p:nvPr/>
        </p:nvPicPr>
        <p:blipFill>
          <a:blip r:embed="rId4"/>
          <a:stretch>
            <a:fillRect/>
          </a:stretch>
        </p:blipFill>
        <p:spPr>
          <a:xfrm>
            <a:off x="3870053" y="2806276"/>
            <a:ext cx="10551068" cy="6057387"/>
          </a:xfrm>
          <a:prstGeom prst="rect">
            <a:avLst/>
          </a:prstGeom>
        </p:spPr>
      </p:pic>
    </p:spTree>
    <p:extLst>
      <p:ext uri="{BB962C8B-B14F-4D97-AF65-F5344CB8AC3E}">
        <p14:creationId xmlns:p14="http://schemas.microsoft.com/office/powerpoint/2010/main" val="1031597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2">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Sport, </a:t>
            </a:r>
            <a:r>
              <a:rPr lang="fr-FR" sz="2133" i="1" dirty="0" err="1">
                <a:solidFill>
                  <a:srgbClr val="1688AE"/>
                </a:solidFill>
                <a:latin typeface="Arial" panose="020B0604020202020204" pitchFamily="34" charset="0"/>
                <a:cs typeface="Arial" panose="020B0604020202020204" pitchFamily="34" charset="0"/>
              </a:rPr>
              <a:t>e-sport</a:t>
            </a:r>
            <a:r>
              <a:rPr lang="fr-FR" sz="2133" i="1" dirty="0">
                <a:solidFill>
                  <a:srgbClr val="1688AE"/>
                </a:solidFill>
                <a:latin typeface="Arial" panose="020B0604020202020204" pitchFamily="34" charset="0"/>
                <a:cs typeface="Arial" panose="020B0604020202020204" pitchFamily="34" charset="0"/>
              </a:rPr>
              <a:t>, </a:t>
            </a:r>
            <a:r>
              <a:rPr lang="fr-FR" sz="2133" i="1" dirty="0" err="1">
                <a:solidFill>
                  <a:srgbClr val="1688AE"/>
                </a:solidFill>
                <a:latin typeface="Arial" panose="020B0604020202020204" pitchFamily="34" charset="0"/>
                <a:cs typeface="Arial" panose="020B0604020202020204" pitchFamily="34" charset="0"/>
              </a:rPr>
              <a:t>parasport</a:t>
            </a:r>
            <a:r>
              <a:rPr lang="fr-FR" sz="2133" i="1" dirty="0">
                <a:solidFill>
                  <a:srgbClr val="1688AE"/>
                </a:solidFill>
                <a:latin typeface="Arial" panose="020B0604020202020204" pitchFamily="34" charset="0"/>
                <a:cs typeface="Arial" panose="020B0604020202020204" pitchFamily="34" charset="0"/>
              </a:rPr>
              <a:t>, culture?</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17" name="Image 16">
            <a:extLst>
              <a:ext uri="{FF2B5EF4-FFF2-40B4-BE49-F238E27FC236}">
                <a16:creationId xmlns:a16="http://schemas.microsoft.com/office/drawing/2014/main" id="{1EA3D000-81D7-C7C1-1D9B-6629FB1F8F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9625" y="2604234"/>
            <a:ext cx="10091924" cy="6727949"/>
          </a:xfrm>
          <a:prstGeom prst="rect">
            <a:avLst/>
          </a:prstGeom>
        </p:spPr>
      </p:pic>
      <p:pic>
        <p:nvPicPr>
          <p:cNvPr id="19" name="Image 18">
            <a:extLst>
              <a:ext uri="{FF2B5EF4-FFF2-40B4-BE49-F238E27FC236}">
                <a16:creationId xmlns:a16="http://schemas.microsoft.com/office/drawing/2014/main" id="{A7CEE421-1A35-5C2C-0219-D973FEB45F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875" y="2582734"/>
            <a:ext cx="9651307" cy="6750915"/>
          </a:xfrm>
          <a:prstGeom prst="rect">
            <a:avLst/>
          </a:prstGeom>
        </p:spPr>
      </p:pic>
      <p:pic>
        <p:nvPicPr>
          <p:cNvPr id="21" name="Image 20">
            <a:extLst>
              <a:ext uri="{FF2B5EF4-FFF2-40B4-BE49-F238E27FC236}">
                <a16:creationId xmlns:a16="http://schemas.microsoft.com/office/drawing/2014/main" id="{08317EC8-5E14-29AE-D226-F9FFC1E37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1347" y="2582470"/>
            <a:ext cx="11540835" cy="6816305"/>
          </a:xfrm>
          <a:prstGeom prst="rect">
            <a:avLst/>
          </a:prstGeom>
        </p:spPr>
      </p:pic>
      <p:pic>
        <p:nvPicPr>
          <p:cNvPr id="23" name="Image 22">
            <a:extLst>
              <a:ext uri="{FF2B5EF4-FFF2-40B4-BE49-F238E27FC236}">
                <a16:creationId xmlns:a16="http://schemas.microsoft.com/office/drawing/2014/main" id="{2FF06C61-44EB-5EB6-948C-3315AE4FEC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7734" y="2613131"/>
            <a:ext cx="9146674" cy="6852383"/>
          </a:xfrm>
          <a:prstGeom prst="rect">
            <a:avLst/>
          </a:prstGeom>
        </p:spPr>
      </p:pic>
      <p:pic>
        <p:nvPicPr>
          <p:cNvPr id="25" name="Image 24">
            <a:extLst>
              <a:ext uri="{FF2B5EF4-FFF2-40B4-BE49-F238E27FC236}">
                <a16:creationId xmlns:a16="http://schemas.microsoft.com/office/drawing/2014/main" id="{05C1987F-E972-665D-94C5-FF59D6A128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3881" y="2582470"/>
            <a:ext cx="12241294" cy="6883044"/>
          </a:xfrm>
          <a:prstGeom prst="rect">
            <a:avLst/>
          </a:prstGeom>
        </p:spPr>
      </p:pic>
      <p:pic>
        <p:nvPicPr>
          <p:cNvPr id="6" name="Image 5">
            <a:extLst>
              <a:ext uri="{FF2B5EF4-FFF2-40B4-BE49-F238E27FC236}">
                <a16:creationId xmlns:a16="http://schemas.microsoft.com/office/drawing/2014/main" id="{617330D4-5F55-025A-4F21-3C35E70669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8573" y="2582470"/>
            <a:ext cx="9291910" cy="6968932"/>
          </a:xfrm>
          <a:prstGeom prst="rect">
            <a:avLst/>
          </a:prstGeom>
        </p:spPr>
      </p:pic>
      <p:pic>
        <p:nvPicPr>
          <p:cNvPr id="7" name="Image 6">
            <a:extLst>
              <a:ext uri="{FF2B5EF4-FFF2-40B4-BE49-F238E27FC236}">
                <a16:creationId xmlns:a16="http://schemas.microsoft.com/office/drawing/2014/main" id="{381BCF44-1289-1D9D-7337-A0CED28FE0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93350" y="2548750"/>
            <a:ext cx="12302355" cy="6950483"/>
          </a:xfrm>
          <a:prstGeom prst="rect">
            <a:avLst/>
          </a:prstGeom>
        </p:spPr>
      </p:pic>
    </p:spTree>
    <p:extLst>
      <p:ext uri="{BB962C8B-B14F-4D97-AF65-F5344CB8AC3E}">
        <p14:creationId xmlns:p14="http://schemas.microsoft.com/office/powerpoint/2010/main" val="167660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3">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La santé du sportif de haut-niveau</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grpSp>
        <p:nvGrpSpPr>
          <p:cNvPr id="13" name="Groupe 12">
            <a:extLst>
              <a:ext uri="{FF2B5EF4-FFF2-40B4-BE49-F238E27FC236}">
                <a16:creationId xmlns:a16="http://schemas.microsoft.com/office/drawing/2014/main" id="{C21E894E-9514-F77A-CCE8-E7393C7390E1}"/>
              </a:ext>
            </a:extLst>
          </p:cNvPr>
          <p:cNvGrpSpPr/>
          <p:nvPr/>
        </p:nvGrpSpPr>
        <p:grpSpPr>
          <a:xfrm>
            <a:off x="1989613" y="3070869"/>
            <a:ext cx="5005547" cy="5642839"/>
            <a:chOff x="2904013" y="3566160"/>
            <a:chExt cx="5005547" cy="5642839"/>
          </a:xfrm>
        </p:grpSpPr>
        <p:graphicFrame>
          <p:nvGraphicFramePr>
            <p:cNvPr id="2" name="Diagramme 1">
              <a:extLst>
                <a:ext uri="{FF2B5EF4-FFF2-40B4-BE49-F238E27FC236}">
                  <a16:creationId xmlns:a16="http://schemas.microsoft.com/office/drawing/2014/main" id="{17F33A20-2649-9206-2743-AF8B869312D0}"/>
                </a:ext>
              </a:extLst>
            </p:cNvPr>
            <p:cNvGraphicFramePr/>
            <p:nvPr>
              <p:extLst>
                <p:ext uri="{D42A27DB-BD31-4B8C-83A1-F6EECF244321}">
                  <p14:modId xmlns:p14="http://schemas.microsoft.com/office/powerpoint/2010/main" val="1975952128"/>
                </p:ext>
              </p:extLst>
            </p:nvPr>
          </p:nvGraphicFramePr>
          <p:xfrm>
            <a:off x="3048529" y="3566160"/>
            <a:ext cx="4861031" cy="56428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Image 11">
              <a:extLst>
                <a:ext uri="{FF2B5EF4-FFF2-40B4-BE49-F238E27FC236}">
                  <a16:creationId xmlns:a16="http://schemas.microsoft.com/office/drawing/2014/main" id="{3ECC56CC-7801-256A-D777-465F66DB1A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04013" y="3733800"/>
              <a:ext cx="2353788" cy="2353788"/>
            </a:xfrm>
            <a:prstGeom prst="rect">
              <a:avLst/>
            </a:prstGeom>
          </p:spPr>
        </p:pic>
      </p:grpSp>
      <p:graphicFrame>
        <p:nvGraphicFramePr>
          <p:cNvPr id="14" name="Diagramme 13">
            <a:extLst>
              <a:ext uri="{FF2B5EF4-FFF2-40B4-BE49-F238E27FC236}">
                <a16:creationId xmlns:a16="http://schemas.microsoft.com/office/drawing/2014/main" id="{A0C7BF42-9053-CBB6-D926-282F060D44D6}"/>
              </a:ext>
            </a:extLst>
          </p:cNvPr>
          <p:cNvGraphicFramePr/>
          <p:nvPr>
            <p:extLst>
              <p:ext uri="{D42A27DB-BD31-4B8C-83A1-F6EECF244321}">
                <p14:modId xmlns:p14="http://schemas.microsoft.com/office/powerpoint/2010/main" val="893200354"/>
              </p:ext>
            </p:extLst>
          </p:nvPr>
        </p:nvGraphicFramePr>
        <p:xfrm>
          <a:off x="9191765" y="3426549"/>
          <a:ext cx="8122391" cy="564284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462895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3">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L’équipe derrière l’athlète</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sp>
        <p:nvSpPr>
          <p:cNvPr id="13" name="Rectangle 12">
            <a:extLst>
              <a:ext uri="{FF2B5EF4-FFF2-40B4-BE49-F238E27FC236}">
                <a16:creationId xmlns:a16="http://schemas.microsoft.com/office/drawing/2014/main" id="{EA2569B5-4E21-4A59-46F5-B98A15510FD2}"/>
              </a:ext>
            </a:extLst>
          </p:cNvPr>
          <p:cNvSpPr/>
          <p:nvPr/>
        </p:nvSpPr>
        <p:spPr>
          <a:xfrm>
            <a:off x="6623955" y="2745516"/>
            <a:ext cx="6116685" cy="6200371"/>
          </a:xfrm>
          <a:prstGeom prst="rect">
            <a:avLst/>
          </a:prstGeom>
          <a:blipFill>
            <a:blip r:embed="rId4">
              <a:extLst>
                <a:ext uri="{28A0092B-C50C-407E-A947-70E740481C1C}">
                  <a14:useLocalDpi xmlns:a14="http://schemas.microsoft.com/office/drawing/2010/main" val="0"/>
                </a:ext>
              </a:extLst>
            </a:blip>
            <a:srcRect/>
            <a:stretch>
              <a:fillRect t="-12000" b="-12000"/>
            </a:stretch>
          </a:blipFill>
          <a:ln w="12700" cap="flat" cmpd="sng" algn="ctr">
            <a:solidFill>
              <a:srgbClr val="1688AE">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5" name="Rectangle 14">
            <a:extLst>
              <a:ext uri="{FF2B5EF4-FFF2-40B4-BE49-F238E27FC236}">
                <a16:creationId xmlns:a16="http://schemas.microsoft.com/office/drawing/2014/main" id="{E3E4D22D-09F0-5FDF-A4B8-D6BE99A16730}"/>
              </a:ext>
            </a:extLst>
          </p:cNvPr>
          <p:cNvSpPr/>
          <p:nvPr/>
        </p:nvSpPr>
        <p:spPr>
          <a:xfrm>
            <a:off x="12857261" y="2745516"/>
            <a:ext cx="3599859" cy="3599859"/>
          </a:xfrm>
          <a:prstGeom prst="rect">
            <a:avLst/>
          </a:prstGeom>
          <a:blipFill>
            <a:blip r:embed="rId5" cstate="print">
              <a:extLst>
                <a:ext uri="{28A0092B-C50C-407E-A947-70E740481C1C}">
                  <a14:useLocalDpi xmlns:a14="http://schemas.microsoft.com/office/drawing/2010/main" val="0"/>
                </a:ext>
              </a:extLst>
            </a:blip>
            <a:srcRect/>
            <a:stretch>
              <a:fillRect t="-13000" b="-13000"/>
            </a:stretch>
          </a:blipFill>
          <a:ln w="12700" cap="flat" cmpd="sng" algn="ctr">
            <a:solidFill>
              <a:srgbClr val="1688AE">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8" name="Rectangle 17">
            <a:extLst>
              <a:ext uri="{FF2B5EF4-FFF2-40B4-BE49-F238E27FC236}">
                <a16:creationId xmlns:a16="http://schemas.microsoft.com/office/drawing/2014/main" id="{B3910951-99C7-29FF-571C-0F1D2326514B}"/>
              </a:ext>
            </a:extLst>
          </p:cNvPr>
          <p:cNvSpPr/>
          <p:nvPr/>
        </p:nvSpPr>
        <p:spPr>
          <a:xfrm>
            <a:off x="14075685" y="6475609"/>
            <a:ext cx="2381435" cy="2470278"/>
          </a:xfrm>
          <a:prstGeom prst="rect">
            <a:avLst/>
          </a:prstGeom>
          <a:blipFill>
            <a:blip r:embed="rId6" cstate="print">
              <a:extLst>
                <a:ext uri="{28A0092B-C50C-407E-A947-70E740481C1C}">
                  <a14:useLocalDpi xmlns:a14="http://schemas.microsoft.com/office/drawing/2010/main" val="0"/>
                </a:ext>
              </a:extLst>
            </a:blip>
            <a:srcRect/>
            <a:stretch>
              <a:fillRect t="-13000" b="-13000"/>
            </a:stretch>
          </a:blipFill>
          <a:ln w="12700" cap="flat" cmpd="sng" algn="ctr">
            <a:solidFill>
              <a:srgbClr val="1688AE">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4" name="Forme libre : forme 33">
            <a:extLst>
              <a:ext uri="{FF2B5EF4-FFF2-40B4-BE49-F238E27FC236}">
                <a16:creationId xmlns:a16="http://schemas.microsoft.com/office/drawing/2014/main" id="{301012B3-D33B-8857-9BD4-7FB153C4018D}"/>
              </a:ext>
            </a:extLst>
          </p:cNvPr>
          <p:cNvSpPr/>
          <p:nvPr/>
        </p:nvSpPr>
        <p:spPr>
          <a:xfrm>
            <a:off x="9265753" y="9057984"/>
            <a:ext cx="1170000" cy="445653"/>
          </a:xfrm>
          <a:custGeom>
            <a:avLst/>
            <a:gdLst>
              <a:gd name="connsiteX0" fmla="*/ 0 w 1170000"/>
              <a:gd name="connsiteY0" fmla="*/ 0 h 445653"/>
              <a:gd name="connsiteX1" fmla="*/ 1170000 w 1170000"/>
              <a:gd name="connsiteY1" fmla="*/ 0 h 445653"/>
              <a:gd name="connsiteX2" fmla="*/ 1170000 w 1170000"/>
              <a:gd name="connsiteY2" fmla="*/ 445653 h 445653"/>
              <a:gd name="connsiteX3" fmla="*/ 0 w 1170000"/>
              <a:gd name="connsiteY3" fmla="*/ 445653 h 445653"/>
              <a:gd name="connsiteX4" fmla="*/ 0 w 1170000"/>
              <a:gd name="connsiteY4" fmla="*/ 0 h 445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445653">
                <a:moveTo>
                  <a:pt x="0" y="0"/>
                </a:moveTo>
                <a:lnTo>
                  <a:pt x="1170000" y="0"/>
                </a:lnTo>
                <a:lnTo>
                  <a:pt x="1170000" y="445653"/>
                </a:lnTo>
                <a:lnTo>
                  <a:pt x="0" y="445653"/>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marL="0" lvl="0" indent="0" algn="ctr" defTabSz="2889250">
              <a:lnSpc>
                <a:spcPct val="90000"/>
              </a:lnSpc>
              <a:spcBef>
                <a:spcPct val="0"/>
              </a:spcBef>
              <a:spcAft>
                <a:spcPct val="35000"/>
              </a:spcAft>
              <a:buNone/>
            </a:pPr>
            <a:endParaRPr lang="fr-FR" sz="6500" kern="1200">
              <a:solidFill>
                <a:srgbClr val="1688AE">
                  <a:hueOff val="0"/>
                  <a:satOff val="0"/>
                  <a:lumOff val="0"/>
                  <a:alphaOff val="0"/>
                </a:srgbClr>
              </a:solidFill>
              <a:latin typeface="Calibri"/>
              <a:ea typeface="+mn-ea"/>
              <a:cs typeface="+mn-cs"/>
            </a:endParaRPr>
          </a:p>
        </p:txBody>
      </p:sp>
      <p:sp>
        <p:nvSpPr>
          <p:cNvPr id="41" name="Forme libre : forme 40">
            <a:extLst>
              <a:ext uri="{FF2B5EF4-FFF2-40B4-BE49-F238E27FC236}">
                <a16:creationId xmlns:a16="http://schemas.microsoft.com/office/drawing/2014/main" id="{716D5DBD-136F-2AC4-A8A9-F207046C7D22}"/>
              </a:ext>
            </a:extLst>
          </p:cNvPr>
          <p:cNvSpPr/>
          <p:nvPr/>
        </p:nvSpPr>
        <p:spPr>
          <a:xfrm>
            <a:off x="12191469" y="9057984"/>
            <a:ext cx="1170000" cy="445653"/>
          </a:xfrm>
          <a:custGeom>
            <a:avLst/>
            <a:gdLst>
              <a:gd name="connsiteX0" fmla="*/ 0 w 1170000"/>
              <a:gd name="connsiteY0" fmla="*/ 0 h 445653"/>
              <a:gd name="connsiteX1" fmla="*/ 1170000 w 1170000"/>
              <a:gd name="connsiteY1" fmla="*/ 0 h 445653"/>
              <a:gd name="connsiteX2" fmla="*/ 1170000 w 1170000"/>
              <a:gd name="connsiteY2" fmla="*/ 445653 h 445653"/>
              <a:gd name="connsiteX3" fmla="*/ 0 w 1170000"/>
              <a:gd name="connsiteY3" fmla="*/ 445653 h 445653"/>
              <a:gd name="connsiteX4" fmla="*/ 0 w 1170000"/>
              <a:gd name="connsiteY4" fmla="*/ 0 h 445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445653">
                <a:moveTo>
                  <a:pt x="0" y="0"/>
                </a:moveTo>
                <a:lnTo>
                  <a:pt x="1170000" y="0"/>
                </a:lnTo>
                <a:lnTo>
                  <a:pt x="1170000" y="445653"/>
                </a:lnTo>
                <a:lnTo>
                  <a:pt x="0" y="445653"/>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marL="0" lvl="0" indent="0" algn="ctr" defTabSz="2889250">
              <a:lnSpc>
                <a:spcPct val="90000"/>
              </a:lnSpc>
              <a:spcBef>
                <a:spcPct val="0"/>
              </a:spcBef>
              <a:spcAft>
                <a:spcPct val="35000"/>
              </a:spcAft>
              <a:buNone/>
            </a:pPr>
            <a:endParaRPr lang="fr-FR" sz="6500" kern="1200">
              <a:solidFill>
                <a:srgbClr val="1688AE">
                  <a:hueOff val="0"/>
                  <a:satOff val="0"/>
                  <a:lumOff val="0"/>
                  <a:alphaOff val="0"/>
                </a:srgbClr>
              </a:solidFill>
              <a:latin typeface="Calibri"/>
              <a:ea typeface="+mn-ea"/>
              <a:cs typeface="+mn-cs"/>
            </a:endParaRPr>
          </a:p>
        </p:txBody>
      </p:sp>
      <p:sp>
        <p:nvSpPr>
          <p:cNvPr id="46" name="Forme libre : forme 45">
            <a:extLst>
              <a:ext uri="{FF2B5EF4-FFF2-40B4-BE49-F238E27FC236}">
                <a16:creationId xmlns:a16="http://schemas.microsoft.com/office/drawing/2014/main" id="{4C09C6C7-D1C7-73E2-86FC-B4452B504E0E}"/>
              </a:ext>
            </a:extLst>
          </p:cNvPr>
          <p:cNvSpPr/>
          <p:nvPr/>
        </p:nvSpPr>
        <p:spPr>
          <a:xfrm>
            <a:off x="13616128" y="9057984"/>
            <a:ext cx="1170000" cy="445653"/>
          </a:xfrm>
          <a:custGeom>
            <a:avLst/>
            <a:gdLst>
              <a:gd name="connsiteX0" fmla="*/ 0 w 1170000"/>
              <a:gd name="connsiteY0" fmla="*/ 0 h 445653"/>
              <a:gd name="connsiteX1" fmla="*/ 1170000 w 1170000"/>
              <a:gd name="connsiteY1" fmla="*/ 0 h 445653"/>
              <a:gd name="connsiteX2" fmla="*/ 1170000 w 1170000"/>
              <a:gd name="connsiteY2" fmla="*/ 445653 h 445653"/>
              <a:gd name="connsiteX3" fmla="*/ 0 w 1170000"/>
              <a:gd name="connsiteY3" fmla="*/ 445653 h 445653"/>
              <a:gd name="connsiteX4" fmla="*/ 0 w 1170000"/>
              <a:gd name="connsiteY4" fmla="*/ 0 h 445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445653">
                <a:moveTo>
                  <a:pt x="0" y="0"/>
                </a:moveTo>
                <a:lnTo>
                  <a:pt x="1170000" y="0"/>
                </a:lnTo>
                <a:lnTo>
                  <a:pt x="1170000" y="445653"/>
                </a:lnTo>
                <a:lnTo>
                  <a:pt x="0" y="445653"/>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marL="0" lvl="0" indent="0" algn="ctr" defTabSz="2889250">
              <a:lnSpc>
                <a:spcPct val="90000"/>
              </a:lnSpc>
              <a:spcBef>
                <a:spcPct val="0"/>
              </a:spcBef>
              <a:spcAft>
                <a:spcPct val="35000"/>
              </a:spcAft>
              <a:buNone/>
            </a:pPr>
            <a:endParaRPr lang="fr-FR" sz="6500" kern="1200">
              <a:solidFill>
                <a:srgbClr val="1688AE">
                  <a:hueOff val="0"/>
                  <a:satOff val="0"/>
                  <a:lumOff val="0"/>
                  <a:alphaOff val="0"/>
                </a:srgbClr>
              </a:solidFill>
              <a:latin typeface="Calibri"/>
              <a:ea typeface="+mn-ea"/>
              <a:cs typeface="+mn-cs"/>
            </a:endParaRPr>
          </a:p>
        </p:txBody>
      </p:sp>
      <p:sp>
        <p:nvSpPr>
          <p:cNvPr id="6" name="Google Shape;976;p39">
            <a:extLst>
              <a:ext uri="{FF2B5EF4-FFF2-40B4-BE49-F238E27FC236}">
                <a16:creationId xmlns:a16="http://schemas.microsoft.com/office/drawing/2014/main" id="{5253401E-EE96-AC1E-48A3-EC882845F381}"/>
              </a:ext>
            </a:extLst>
          </p:cNvPr>
          <p:cNvSpPr txBox="1"/>
          <p:nvPr/>
        </p:nvSpPr>
        <p:spPr>
          <a:xfrm>
            <a:off x="2025019" y="3462639"/>
            <a:ext cx="4447902" cy="5483248"/>
          </a:xfrm>
          <a:prstGeom prst="rect">
            <a:avLst/>
          </a:prstGeom>
          <a:solidFill>
            <a:srgbClr val="FFFFFF"/>
          </a:solidFill>
          <a:ln w="12700" cap="rnd">
            <a:solidFill>
              <a:srgbClr val="1588AD"/>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9999" tIns="179999" rIns="179999" bIns="179999">
            <a:spAutoFit/>
          </a:bodyPr>
          <a:lstStyle/>
          <a:p>
            <a:pPr marL="342900" indent="-342900" defTabSz="914400">
              <a:lnSpc>
                <a:spcPct val="107000"/>
              </a:lnSpc>
              <a:buFont typeface="Calibri" panose="020F0502020204030204" pitchFamily="34" charset="0"/>
              <a:buChar char="-"/>
            </a:pPr>
            <a:r>
              <a:rPr lang="fr-FR" sz="2400" dirty="0">
                <a:solidFill>
                  <a:srgbClr val="1688AE"/>
                </a:solidFill>
                <a:ea typeface="Calibri" panose="020F0502020204030204" pitchFamily="34" charset="0"/>
                <a:cs typeface="Times New Roman" panose="02020603050405020304" pitchFamily="18" charset="0"/>
              </a:rPr>
              <a:t>Les coachs</a:t>
            </a:r>
          </a:p>
          <a:p>
            <a:pPr marL="342900" indent="-342900" defTabSz="914400">
              <a:lnSpc>
                <a:spcPct val="107000"/>
              </a:lnSpc>
              <a:buFont typeface="Calibri" panose="020F0502020204030204" pitchFamily="34" charset="0"/>
              <a:buChar char="-"/>
            </a:pPr>
            <a:r>
              <a:rPr lang="fr-FR" sz="2400" dirty="0">
                <a:solidFill>
                  <a:srgbClr val="1688AE"/>
                </a:solidFill>
                <a:ea typeface="Calibri" panose="020F0502020204030204" pitchFamily="34" charset="0"/>
                <a:cs typeface="Times New Roman" panose="02020603050405020304" pitchFamily="18" charset="0"/>
              </a:rPr>
              <a:t>Partenaires d’entrainement</a:t>
            </a:r>
          </a:p>
          <a:p>
            <a:pPr marL="342900" indent="-342900" defTabSz="914400">
              <a:lnSpc>
                <a:spcPct val="107000"/>
              </a:lnSpc>
              <a:buFont typeface="Calibri" panose="020F0502020204030204" pitchFamily="34" charset="0"/>
              <a:buChar char="-"/>
            </a:pPr>
            <a:r>
              <a:rPr lang="fr-FR" sz="2400" dirty="0">
                <a:solidFill>
                  <a:srgbClr val="1688AE"/>
                </a:solidFill>
                <a:ea typeface="Calibri" panose="020F0502020204030204" pitchFamily="34" charset="0"/>
                <a:cs typeface="Times New Roman" panose="02020603050405020304" pitchFamily="18" charset="0"/>
              </a:rPr>
              <a:t>Kinés, ostéo</a:t>
            </a:r>
          </a:p>
          <a:p>
            <a:pPr marL="342900" indent="-342900" defTabSz="914400">
              <a:lnSpc>
                <a:spcPct val="107000"/>
              </a:lnSpc>
              <a:buFont typeface="Calibri" panose="020F0502020204030204" pitchFamily="34" charset="0"/>
              <a:buChar char="-"/>
            </a:pPr>
            <a:r>
              <a:rPr lang="fr-FR" sz="2400" dirty="0">
                <a:solidFill>
                  <a:srgbClr val="1688AE"/>
                </a:solidFill>
                <a:ea typeface="Calibri" panose="020F0502020204030204" pitchFamily="34" charset="0"/>
                <a:cs typeface="Times New Roman" panose="02020603050405020304" pitchFamily="18" charset="0"/>
              </a:rPr>
              <a:t>Médecin référent</a:t>
            </a:r>
          </a:p>
          <a:p>
            <a:pPr marL="342900" indent="-342900" defTabSz="914400">
              <a:lnSpc>
                <a:spcPct val="107000"/>
              </a:lnSpc>
              <a:buFont typeface="Calibri" panose="020F0502020204030204" pitchFamily="34" charset="0"/>
              <a:buChar char="-"/>
            </a:pPr>
            <a:r>
              <a:rPr lang="fr-FR" sz="2400" dirty="0">
                <a:solidFill>
                  <a:srgbClr val="1688AE"/>
                </a:solidFill>
                <a:ea typeface="Calibri" panose="020F0502020204030204" pitchFamily="34" charset="0"/>
                <a:cs typeface="Times New Roman" panose="02020603050405020304" pitchFamily="18" charset="0"/>
              </a:rPr>
              <a:t>Préparateur mental</a:t>
            </a:r>
          </a:p>
          <a:p>
            <a:pPr marL="342900" indent="-342900" defTabSz="914400">
              <a:lnSpc>
                <a:spcPct val="107000"/>
              </a:lnSpc>
              <a:buFont typeface="Calibri" panose="020F0502020204030204" pitchFamily="34" charset="0"/>
              <a:buChar char="-"/>
            </a:pPr>
            <a:r>
              <a:rPr lang="fr-FR" sz="2400" dirty="0">
                <a:solidFill>
                  <a:srgbClr val="1688AE"/>
                </a:solidFill>
                <a:ea typeface="Calibri" panose="020F0502020204030204" pitchFamily="34" charset="0"/>
                <a:cs typeface="Times New Roman" panose="02020603050405020304" pitchFamily="18" charset="0"/>
              </a:rPr>
              <a:t>Préparateur physique</a:t>
            </a:r>
          </a:p>
          <a:p>
            <a:pPr marL="342900" indent="-342900" defTabSz="914400">
              <a:lnSpc>
                <a:spcPct val="107000"/>
              </a:lnSpc>
              <a:buFont typeface="Calibri" panose="020F0502020204030204" pitchFamily="34" charset="0"/>
              <a:buChar char="-"/>
            </a:pPr>
            <a:r>
              <a:rPr lang="fr-FR" sz="2400" dirty="0">
                <a:solidFill>
                  <a:srgbClr val="1688AE"/>
                </a:solidFill>
                <a:ea typeface="Calibri" panose="020F0502020204030204" pitchFamily="34" charset="0"/>
                <a:cs typeface="Times New Roman" panose="02020603050405020304" pitchFamily="18" charset="0"/>
              </a:rPr>
              <a:t>Différentes instances sportives </a:t>
            </a:r>
          </a:p>
          <a:p>
            <a:pPr marL="342900" indent="-342900" defTabSz="914400">
              <a:lnSpc>
                <a:spcPct val="107000"/>
              </a:lnSpc>
              <a:buFont typeface="Calibri" panose="020F0502020204030204" pitchFamily="34" charset="0"/>
              <a:buChar char="-"/>
            </a:pPr>
            <a:r>
              <a:rPr lang="fr-FR" sz="2400" dirty="0">
                <a:solidFill>
                  <a:srgbClr val="1688AE"/>
                </a:solidFill>
                <a:ea typeface="Calibri" panose="020F0502020204030204" pitchFamily="34" charset="0"/>
                <a:cs typeface="Times New Roman" panose="02020603050405020304" pitchFamily="18" charset="0"/>
              </a:rPr>
              <a:t>La famille </a:t>
            </a:r>
          </a:p>
          <a:p>
            <a:pPr marL="342900" indent="-342900" defTabSz="914400">
              <a:lnSpc>
                <a:spcPct val="107000"/>
              </a:lnSpc>
              <a:buFont typeface="Calibri" panose="020F0502020204030204" pitchFamily="34" charset="0"/>
              <a:buChar char="-"/>
            </a:pPr>
            <a:r>
              <a:rPr lang="fr-FR" sz="2400" dirty="0">
                <a:solidFill>
                  <a:srgbClr val="1688AE"/>
                </a:solidFill>
                <a:ea typeface="Calibri" panose="020F0502020204030204" pitchFamily="34" charset="0"/>
                <a:cs typeface="Times New Roman" panose="02020603050405020304" pitchFamily="18" charset="0"/>
              </a:rPr>
              <a:t>Les sponsors, clubs, privés et institutionnels, fournisseurs de matériel et textiles sportifs…</a:t>
            </a:r>
          </a:p>
        </p:txBody>
      </p:sp>
      <p:grpSp>
        <p:nvGrpSpPr>
          <p:cNvPr id="7" name="Google Shape;975;p39">
            <a:extLst>
              <a:ext uri="{FF2B5EF4-FFF2-40B4-BE49-F238E27FC236}">
                <a16:creationId xmlns:a16="http://schemas.microsoft.com/office/drawing/2014/main" id="{6112808E-4E88-3161-4772-C11D1E367AEC}"/>
              </a:ext>
            </a:extLst>
          </p:cNvPr>
          <p:cNvGrpSpPr/>
          <p:nvPr/>
        </p:nvGrpSpPr>
        <p:grpSpPr>
          <a:xfrm>
            <a:off x="2025020" y="2745516"/>
            <a:ext cx="4447901" cy="609601"/>
            <a:chOff x="-1" y="0"/>
            <a:chExt cx="5472002" cy="540000"/>
          </a:xfrm>
        </p:grpSpPr>
        <p:sp>
          <p:nvSpPr>
            <p:cNvPr id="8" name="Rectangle">
              <a:extLst>
                <a:ext uri="{FF2B5EF4-FFF2-40B4-BE49-F238E27FC236}">
                  <a16:creationId xmlns:a16="http://schemas.microsoft.com/office/drawing/2014/main" id="{9CF4EC5C-63DE-1FB1-D013-C40D9922C94C}"/>
                </a:ext>
              </a:extLst>
            </p:cNvPr>
            <p:cNvSpPr/>
            <p:nvPr/>
          </p:nvSpPr>
          <p:spPr>
            <a:xfrm>
              <a:off x="-1" y="0"/>
              <a:ext cx="5472002" cy="540000"/>
            </a:xfrm>
            <a:prstGeom prst="rect">
              <a:avLst/>
            </a:prstGeom>
            <a:solidFill>
              <a:srgbClr val="1588AD"/>
            </a:solidFill>
            <a:ln w="12700" cap="flat">
              <a:noFill/>
              <a:miter lim="400000"/>
            </a:ln>
            <a:effectLst/>
          </p:spPr>
          <p:txBody>
            <a:bodyPr wrap="square" lIns="0" tIns="0" rIns="0" bIns="0"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000000"/>
                  </a:solidFill>
                </a:defRPr>
              </a:pPr>
              <a:endParaRPr kumimoji="0" sz="1800" b="0" i="0" u="none" strike="noStrike" kern="0" cap="none" spc="0" normalizeH="0" baseline="0" noProof="0">
                <a:ln>
                  <a:noFill/>
                </a:ln>
                <a:solidFill>
                  <a:srgbClr val="000000"/>
                </a:solidFill>
                <a:effectLst/>
                <a:uLnTx/>
                <a:uFillTx/>
              </a:endParaRPr>
            </a:p>
          </p:txBody>
        </p:sp>
        <p:sp>
          <p:nvSpPr>
            <p:cNvPr id="11" name="DO’s">
              <a:extLst>
                <a:ext uri="{FF2B5EF4-FFF2-40B4-BE49-F238E27FC236}">
                  <a16:creationId xmlns:a16="http://schemas.microsoft.com/office/drawing/2014/main" id="{6A01DE21-FACE-C0B4-B672-6ACC7228BC13}"/>
                </a:ext>
              </a:extLst>
            </p:cNvPr>
            <p:cNvSpPr txBox="1"/>
            <p:nvPr/>
          </p:nvSpPr>
          <p:spPr>
            <a:xfrm>
              <a:off x="-1" y="79156"/>
              <a:ext cx="5472002" cy="381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2400" b="1">
                  <a:solidFill>
                    <a:srgbClr val="FFFFFF"/>
                  </a:solidFill>
                  <a:latin typeface="Calibri"/>
                  <a:ea typeface="Calibri"/>
                  <a:cs typeface="Calibri"/>
                  <a:sym typeface="Calibri"/>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srgbClr val="FFFFFF"/>
                  </a:solidFill>
                  <a:effectLst/>
                  <a:uLnTx/>
                  <a:uFillTx/>
                  <a:latin typeface="Calibri"/>
                  <a:cs typeface="Calibri"/>
                  <a:sym typeface="Calibri"/>
                </a:rPr>
                <a:t>Autour d’une athlète</a:t>
              </a:r>
              <a:endParaRPr kumimoji="0" sz="2800" b="1" i="0" u="none" strike="noStrike" kern="0" cap="none" spc="0" normalizeH="0" baseline="0" noProof="0" dirty="0">
                <a:ln>
                  <a:noFill/>
                </a:ln>
                <a:solidFill>
                  <a:srgbClr val="FFFFFF"/>
                </a:solidFill>
                <a:effectLst/>
                <a:uLnTx/>
                <a:uFillTx/>
                <a:latin typeface="Calibri"/>
                <a:cs typeface="Calibri"/>
                <a:sym typeface="Calibri"/>
              </a:endParaRPr>
            </a:p>
          </p:txBody>
        </p:sp>
      </p:grpSp>
      <p:pic>
        <p:nvPicPr>
          <p:cNvPr id="54" name="Image 53">
            <a:extLst>
              <a:ext uri="{FF2B5EF4-FFF2-40B4-BE49-F238E27FC236}">
                <a16:creationId xmlns:a16="http://schemas.microsoft.com/office/drawing/2014/main" id="{FBCBFD72-91C6-73AE-941B-2D734A6517B3}"/>
              </a:ext>
            </a:extLst>
          </p:cNvPr>
          <p:cNvPicPr>
            <a:picLocks noChangeAspect="1"/>
          </p:cNvPicPr>
          <p:nvPr/>
        </p:nvPicPr>
        <p:blipFill rotWithShape="1">
          <a:blip r:embed="rId7">
            <a:extLst>
              <a:ext uri="{28A0092B-C50C-407E-A947-70E740481C1C}">
                <a14:useLocalDpi xmlns:a14="http://schemas.microsoft.com/office/drawing/2010/main" val="0"/>
              </a:ext>
            </a:extLst>
          </a:blip>
          <a:srcRect l="7653" t="16804" r="4236"/>
          <a:stretch/>
        </p:blipFill>
        <p:spPr>
          <a:xfrm>
            <a:off x="9144529" y="5872180"/>
            <a:ext cx="4821283" cy="3129756"/>
          </a:xfrm>
          <a:prstGeom prst="rect">
            <a:avLst/>
          </a:prstGeom>
        </p:spPr>
      </p:pic>
    </p:spTree>
    <p:extLst>
      <p:ext uri="{BB962C8B-B14F-4D97-AF65-F5344CB8AC3E}">
        <p14:creationId xmlns:p14="http://schemas.microsoft.com/office/powerpoint/2010/main" val="15910758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3">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Le kinésithérapeute du sport</a:t>
            </a:r>
          </a:p>
        </p:txBody>
      </p:sp>
      <p:pic>
        <p:nvPicPr>
          <p:cNvPr id="22" name="Image 21">
            <a:extLst>
              <a:ext uri="{FF2B5EF4-FFF2-40B4-BE49-F238E27FC236}">
                <a16:creationId xmlns:a16="http://schemas.microsoft.com/office/drawing/2014/main" id="{E6B9B08C-07D2-763F-AB84-82B87D6651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0681" y="2669909"/>
            <a:ext cx="5116275" cy="6821700"/>
          </a:xfrm>
          <a:prstGeom prst="rect">
            <a:avLst/>
          </a:prstGeom>
        </p:spPr>
      </p:pic>
      <p:pic>
        <p:nvPicPr>
          <p:cNvPr id="24" name="Image 23">
            <a:extLst>
              <a:ext uri="{FF2B5EF4-FFF2-40B4-BE49-F238E27FC236}">
                <a16:creationId xmlns:a16="http://schemas.microsoft.com/office/drawing/2014/main" id="{EA24CB13-8DCF-C565-998D-50B3FBB594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2335" y="2669909"/>
            <a:ext cx="7886700" cy="5257800"/>
          </a:xfrm>
          <a:prstGeom prst="rect">
            <a:avLst/>
          </a:prstGeom>
        </p:spPr>
      </p:pic>
      <p:pic>
        <p:nvPicPr>
          <p:cNvPr id="12" name="Image 11">
            <a:extLst>
              <a:ext uri="{FF2B5EF4-FFF2-40B4-BE49-F238E27FC236}">
                <a16:creationId xmlns:a16="http://schemas.microsoft.com/office/drawing/2014/main" id="{37A8C152-D87C-CD5A-36E9-E37CFD4ED2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6060" y="2669909"/>
            <a:ext cx="5116275" cy="6821700"/>
          </a:xfrm>
          <a:prstGeom prst="rect">
            <a:avLst/>
          </a:prstGeom>
        </p:spPr>
      </p:pic>
      <p:pic>
        <p:nvPicPr>
          <p:cNvPr id="20" name="Image 19">
            <a:extLst>
              <a:ext uri="{FF2B5EF4-FFF2-40B4-BE49-F238E27FC236}">
                <a16:creationId xmlns:a16="http://schemas.microsoft.com/office/drawing/2014/main" id="{50CB861B-F9C9-C7BF-34B4-BD123D1A89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2335" y="5938784"/>
            <a:ext cx="6324600" cy="3552825"/>
          </a:xfrm>
          <a:prstGeom prst="rect">
            <a:avLst/>
          </a:prstGeom>
        </p:spPr>
      </p:pic>
    </p:spTree>
    <p:extLst>
      <p:ext uri="{BB962C8B-B14F-4D97-AF65-F5344CB8AC3E}">
        <p14:creationId xmlns:p14="http://schemas.microsoft.com/office/powerpoint/2010/main" val="5683837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3">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Le kinésithérapeute au quotidien</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5" name="Image 4">
            <a:extLst>
              <a:ext uri="{FF2B5EF4-FFF2-40B4-BE49-F238E27FC236}">
                <a16:creationId xmlns:a16="http://schemas.microsoft.com/office/drawing/2014/main" id="{8DF29D99-C6A5-8587-020C-6F721EE838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8667" y="3025151"/>
            <a:ext cx="5977494" cy="3984996"/>
          </a:xfrm>
          <a:prstGeom prst="rect">
            <a:avLst/>
          </a:prstGeom>
        </p:spPr>
      </p:pic>
      <p:pic>
        <p:nvPicPr>
          <p:cNvPr id="14" name="Image 13">
            <a:extLst>
              <a:ext uri="{FF2B5EF4-FFF2-40B4-BE49-F238E27FC236}">
                <a16:creationId xmlns:a16="http://schemas.microsoft.com/office/drawing/2014/main" id="{A3FCB855-8852-994E-9F57-EF1E5339EF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94251" y="3025151"/>
            <a:ext cx="5777939" cy="6603359"/>
          </a:xfrm>
          <a:prstGeom prst="rect">
            <a:avLst/>
          </a:prstGeom>
        </p:spPr>
      </p:pic>
      <p:pic>
        <p:nvPicPr>
          <p:cNvPr id="7" name="Image 6">
            <a:extLst>
              <a:ext uri="{FF2B5EF4-FFF2-40B4-BE49-F238E27FC236}">
                <a16:creationId xmlns:a16="http://schemas.microsoft.com/office/drawing/2014/main" id="{F41BB568-6915-91DA-0FD6-CFC097A414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76161" y="3025151"/>
            <a:ext cx="5715000" cy="3000375"/>
          </a:xfrm>
          <a:prstGeom prst="rect">
            <a:avLst/>
          </a:prstGeom>
        </p:spPr>
      </p:pic>
      <p:pic>
        <p:nvPicPr>
          <p:cNvPr id="9" name="Image 8">
            <a:extLst>
              <a:ext uri="{FF2B5EF4-FFF2-40B4-BE49-F238E27FC236}">
                <a16:creationId xmlns:a16="http://schemas.microsoft.com/office/drawing/2014/main" id="{11AED046-6D3D-2E1C-246D-3F6B340FE3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9403" y="6105926"/>
            <a:ext cx="4892478" cy="3522584"/>
          </a:xfrm>
          <a:prstGeom prst="rect">
            <a:avLst/>
          </a:prstGeom>
        </p:spPr>
      </p:pic>
      <p:pic>
        <p:nvPicPr>
          <p:cNvPr id="12" name="Image 11">
            <a:extLst>
              <a:ext uri="{FF2B5EF4-FFF2-40B4-BE49-F238E27FC236}">
                <a16:creationId xmlns:a16="http://schemas.microsoft.com/office/drawing/2014/main" id="{0C19D753-FCBF-9E34-85EF-616A0EA7E8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11818" y="7085023"/>
            <a:ext cx="3815231" cy="2543487"/>
          </a:xfrm>
          <a:prstGeom prst="rect">
            <a:avLst/>
          </a:prstGeom>
        </p:spPr>
      </p:pic>
    </p:spTree>
    <p:extLst>
      <p:ext uri="{BB962C8B-B14F-4D97-AF65-F5344CB8AC3E}">
        <p14:creationId xmlns:p14="http://schemas.microsoft.com/office/powerpoint/2010/main" val="22683985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3">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err="1">
                <a:solidFill>
                  <a:srgbClr val="1688AE"/>
                </a:solidFill>
                <a:latin typeface="Arial" panose="020B0604020202020204" pitchFamily="34" charset="0"/>
                <a:cs typeface="Arial" panose="020B0604020202020204" pitchFamily="34" charset="0"/>
              </a:rPr>
              <a:t>E-sport</a:t>
            </a:r>
            <a:r>
              <a:rPr lang="fr-FR" sz="2133" i="1" dirty="0">
                <a:solidFill>
                  <a:srgbClr val="1688AE"/>
                </a:solidFill>
                <a:latin typeface="Arial" panose="020B0604020202020204" pitchFamily="34" charset="0"/>
                <a:cs typeface="Arial" panose="020B0604020202020204" pitchFamily="34" charset="0"/>
              </a:rPr>
              <a:t> et Semaine </a:t>
            </a:r>
            <a:r>
              <a:rPr lang="fr-FR" sz="2133" i="1" dirty="0" err="1">
                <a:solidFill>
                  <a:srgbClr val="1688AE"/>
                </a:solidFill>
                <a:latin typeface="Arial" panose="020B0604020202020204" pitchFamily="34" charset="0"/>
                <a:cs typeface="Arial" panose="020B0604020202020204" pitchFamily="34" charset="0"/>
              </a:rPr>
              <a:t>E-sports</a:t>
            </a:r>
            <a:r>
              <a:rPr lang="fr-FR" sz="2133" i="1" dirty="0">
                <a:solidFill>
                  <a:srgbClr val="1688AE"/>
                </a:solidFill>
                <a:latin typeface="Arial" panose="020B0604020202020204" pitchFamily="34" charset="0"/>
                <a:cs typeface="Arial" panose="020B0604020202020204" pitchFamily="34" charset="0"/>
              </a:rPr>
              <a:t> Olympiques</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5" name="Image 4">
            <a:extLst>
              <a:ext uri="{FF2B5EF4-FFF2-40B4-BE49-F238E27FC236}">
                <a16:creationId xmlns:a16="http://schemas.microsoft.com/office/drawing/2014/main" id="{BDDB3727-5ADD-3249-260A-3941CD2EF1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6614" y="2881833"/>
            <a:ext cx="7200666" cy="3067843"/>
          </a:xfrm>
          <a:prstGeom prst="rect">
            <a:avLst/>
          </a:prstGeom>
        </p:spPr>
      </p:pic>
      <p:sp>
        <p:nvSpPr>
          <p:cNvPr id="6" name="ZoneTexte 5">
            <a:extLst>
              <a:ext uri="{FF2B5EF4-FFF2-40B4-BE49-F238E27FC236}">
                <a16:creationId xmlns:a16="http://schemas.microsoft.com/office/drawing/2014/main" id="{AB09B953-9C0B-7B35-E205-31E90343D349}"/>
              </a:ext>
            </a:extLst>
          </p:cNvPr>
          <p:cNvSpPr txBox="1"/>
          <p:nvPr/>
        </p:nvSpPr>
        <p:spPr>
          <a:xfrm>
            <a:off x="1920240" y="3070869"/>
            <a:ext cx="6797040" cy="1338828"/>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fr-FR" b="1" dirty="0">
                <a:solidFill>
                  <a:schemeClr val="bg1"/>
                </a:solidFill>
                <a:effectLst>
                  <a:outerShdw blurRad="38100" dist="38100" dir="2700000" algn="tl">
                    <a:srgbClr val="000000">
                      <a:alpha val="43137"/>
                    </a:srgbClr>
                  </a:outerShdw>
                </a:effectLst>
              </a:rPr>
              <a:t>En France : 9,8 millions de personnes jouent à des jeux vidéo </a:t>
            </a:r>
            <a:r>
              <a:rPr lang="fr-FR" dirty="0">
                <a:solidFill>
                  <a:schemeClr val="bg1"/>
                </a:solidFill>
                <a:effectLst>
                  <a:outerShdw blurRad="38100" dist="38100" dir="2700000" algn="tl">
                    <a:srgbClr val="000000">
                      <a:alpha val="43137"/>
                    </a:srgbClr>
                  </a:outerShdw>
                </a:effectLst>
              </a:rPr>
              <a:t>(d’affrontement), </a:t>
            </a:r>
            <a:r>
              <a:rPr lang="fr-FR" b="1" dirty="0">
                <a:solidFill>
                  <a:schemeClr val="bg1"/>
                </a:solidFill>
                <a:effectLst>
                  <a:outerShdw blurRad="38100" dist="38100" dir="2700000" algn="tl">
                    <a:srgbClr val="000000">
                      <a:alpha val="43137"/>
                    </a:srgbClr>
                  </a:outerShdw>
                </a:effectLst>
              </a:rPr>
              <a:t>soit 19,8% de la population</a:t>
            </a:r>
          </a:p>
        </p:txBody>
      </p:sp>
      <p:pic>
        <p:nvPicPr>
          <p:cNvPr id="8" name="Image 7">
            <a:extLst>
              <a:ext uri="{FF2B5EF4-FFF2-40B4-BE49-F238E27FC236}">
                <a16:creationId xmlns:a16="http://schemas.microsoft.com/office/drawing/2014/main" id="{28324C34-A113-19B1-E1F5-608F8EE7AFC1}"/>
              </a:ext>
            </a:extLst>
          </p:cNvPr>
          <p:cNvPicPr>
            <a:picLocks noChangeAspect="1"/>
          </p:cNvPicPr>
          <p:nvPr/>
        </p:nvPicPr>
        <p:blipFill rotWithShape="1">
          <a:blip r:embed="rId5">
            <a:extLst>
              <a:ext uri="{28A0092B-C50C-407E-A947-70E740481C1C}">
                <a14:useLocalDpi xmlns:a14="http://schemas.microsoft.com/office/drawing/2010/main" val="0"/>
              </a:ext>
            </a:extLst>
          </a:blip>
          <a:srcRect b="17700"/>
          <a:stretch/>
        </p:blipFill>
        <p:spPr>
          <a:xfrm>
            <a:off x="1516614" y="5529111"/>
            <a:ext cx="3832626" cy="3790610"/>
          </a:xfrm>
          <a:prstGeom prst="rect">
            <a:avLst/>
          </a:prstGeom>
        </p:spPr>
      </p:pic>
      <p:pic>
        <p:nvPicPr>
          <p:cNvPr id="9" name="Image 8">
            <a:extLst>
              <a:ext uri="{FF2B5EF4-FFF2-40B4-BE49-F238E27FC236}">
                <a16:creationId xmlns:a16="http://schemas.microsoft.com/office/drawing/2014/main" id="{C14D664F-C8D5-39FC-0158-6576B8C4FCB4}"/>
              </a:ext>
            </a:extLst>
          </p:cNvPr>
          <p:cNvPicPr>
            <a:picLocks noChangeAspect="1"/>
          </p:cNvPicPr>
          <p:nvPr/>
        </p:nvPicPr>
        <p:blipFill rotWithShape="1">
          <a:blip r:embed="rId5">
            <a:extLst>
              <a:ext uri="{28A0092B-C50C-407E-A947-70E740481C1C}">
                <a14:useLocalDpi xmlns:a14="http://schemas.microsoft.com/office/drawing/2010/main" val="0"/>
              </a:ext>
            </a:extLst>
          </a:blip>
          <a:srcRect t="92013" r="12527" b="3124"/>
          <a:stretch/>
        </p:blipFill>
        <p:spPr>
          <a:xfrm>
            <a:off x="1516614" y="9319721"/>
            <a:ext cx="3832626" cy="256096"/>
          </a:xfrm>
          <a:prstGeom prst="rect">
            <a:avLst/>
          </a:prstGeom>
        </p:spPr>
      </p:pic>
      <p:sp>
        <p:nvSpPr>
          <p:cNvPr id="11" name="Espace réservé du texte 4">
            <a:extLst>
              <a:ext uri="{FF2B5EF4-FFF2-40B4-BE49-F238E27FC236}">
                <a16:creationId xmlns:a16="http://schemas.microsoft.com/office/drawing/2014/main" id="{631D6D29-894E-0808-8C94-F930D32A8B86}"/>
              </a:ext>
            </a:extLst>
          </p:cNvPr>
          <p:cNvSpPr txBox="1">
            <a:spLocks/>
          </p:cNvSpPr>
          <p:nvPr/>
        </p:nvSpPr>
        <p:spPr>
          <a:xfrm>
            <a:off x="8884919" y="4580280"/>
            <a:ext cx="8654415" cy="1801239"/>
          </a:xfrm>
          <a:prstGeom prst="roundRect">
            <a:avLst>
              <a:gd name="adj" fmla="val 6763"/>
            </a:avLst>
          </a:prstGeom>
          <a:solidFill>
            <a:schemeClr val="bg1"/>
          </a:solidFill>
          <a:ln>
            <a:solidFill>
              <a:srgbClr val="1688AE"/>
            </a:solidFill>
            <a:prstDash val="sysDot"/>
          </a:ln>
        </p:spPr>
        <p:txBody>
          <a:bodyPr lIns="180000" rIns="180000" anchor="ctr" anchorCtr="0">
            <a:normAutofit/>
          </a:bodyPr>
          <a:lstStyle>
            <a:lvl1pPr indent="0" algn="ctr">
              <a:lnSpc>
                <a:spcPct val="100000"/>
              </a:lnSpc>
              <a:spcBef>
                <a:spcPts val="0"/>
              </a:spcBef>
              <a:buFontTx/>
              <a:buNone/>
              <a:defRPr sz="1600" b="1">
                <a:solidFill>
                  <a:srgbClr val="1688AE"/>
                </a:solidFill>
              </a:defRPr>
            </a:lvl1pPr>
            <a:lvl2pPr marL="180975" indent="-180975">
              <a:lnSpc>
                <a:spcPct val="100000"/>
              </a:lnSpc>
              <a:spcBef>
                <a:spcPts val="0"/>
              </a:spcBef>
              <a:buClr>
                <a:srgbClr val="92C56E"/>
              </a:buClr>
              <a:buSzPct val="100000"/>
              <a:buFont typeface="Calibri" panose="020F0502020204030204" pitchFamily="34" charset="0"/>
              <a:buChar char="•"/>
              <a:defRPr sz="1400">
                <a:solidFill>
                  <a:schemeClr val="bg1"/>
                </a:solidFill>
              </a:defRPr>
            </a:lvl2pPr>
            <a:lvl3pPr marL="447675" indent="-85725">
              <a:lnSpc>
                <a:spcPct val="90000"/>
              </a:lnSpc>
              <a:spcBef>
                <a:spcPts val="500"/>
              </a:spcBef>
              <a:buClr>
                <a:srgbClr val="000000"/>
              </a:buClr>
              <a:buFont typeface="Calibri" panose="020F0502020204030204" pitchFamily="34" charset="0"/>
              <a:buChar char="-"/>
              <a:defRPr sz="1200">
                <a:solidFill>
                  <a:srgbClr val="000000">
                    <a:alpha val="80000"/>
                  </a:srgbClr>
                </a:solidFill>
              </a:defRPr>
            </a:lvl3pPr>
            <a:lvl4pPr marL="714375" indent="-85725">
              <a:lnSpc>
                <a:spcPct val="90000"/>
              </a:lnSpc>
              <a:spcBef>
                <a:spcPts val="500"/>
              </a:spcBef>
              <a:buFont typeface="Arial" panose="020B0604020202020204" pitchFamily="34" charset="0"/>
              <a:buChar char="•"/>
              <a:defRPr sz="1100">
                <a:solidFill>
                  <a:srgbClr val="000000">
                    <a:alpha val="80000"/>
                  </a:srgbClr>
                </a:solidFill>
              </a:defRPr>
            </a:lvl4pPr>
            <a:lvl5pPr marL="714375" indent="-85725">
              <a:lnSpc>
                <a:spcPct val="90000"/>
              </a:lnSpc>
              <a:spcBef>
                <a:spcPts val="500"/>
              </a:spcBef>
              <a:buFont typeface="Arial" panose="020B0604020202020204" pitchFamily="34" charset="0"/>
              <a:buChar char="•"/>
              <a:defRPr sz="1100">
                <a:solidFill>
                  <a:srgbClr val="000000">
                    <a:alpha val="80000"/>
                  </a:srgb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1688AE"/>
                </a:solidFill>
                <a:effectLst/>
                <a:uLnTx/>
                <a:uFillTx/>
              </a:rPr>
              <a:t>Certains jeux améliorent les compétences physiques :</a:t>
            </a:r>
          </a:p>
          <a:p>
            <a:pPr marL="342900" marR="0" lvl="0" indent="-3429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0" cap="none" spc="0" normalizeH="0" baseline="0" noProof="0" dirty="0">
                <a:ln>
                  <a:noFill/>
                </a:ln>
                <a:solidFill>
                  <a:srgbClr val="1688AE"/>
                </a:solidFill>
                <a:effectLst/>
                <a:uLnTx/>
                <a:uFillTx/>
              </a:rPr>
              <a:t>Habileté fine, dextérité, dissociation des mains</a:t>
            </a:r>
          </a:p>
          <a:p>
            <a:pPr marL="342900" marR="0" lvl="0" indent="-3429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000" b="0" kern="0" dirty="0"/>
              <a:t>Coordination œil-main</a:t>
            </a:r>
          </a:p>
          <a:p>
            <a:pPr marL="342900" marR="0" lvl="0" indent="-3429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000" b="0" kern="0" dirty="0"/>
              <a:t>Capacités visuelles : vision périphérique, vision analytique, détection des changements de lumières…</a:t>
            </a:r>
          </a:p>
        </p:txBody>
      </p:sp>
      <p:sp>
        <p:nvSpPr>
          <p:cNvPr id="12" name="Espace réservé du texte 5">
            <a:extLst>
              <a:ext uri="{FF2B5EF4-FFF2-40B4-BE49-F238E27FC236}">
                <a16:creationId xmlns:a16="http://schemas.microsoft.com/office/drawing/2014/main" id="{C0FAABA8-C550-4163-E4A0-1D0236C4E14F}"/>
              </a:ext>
            </a:extLst>
          </p:cNvPr>
          <p:cNvSpPr txBox="1">
            <a:spLocks/>
          </p:cNvSpPr>
          <p:nvPr/>
        </p:nvSpPr>
        <p:spPr>
          <a:xfrm>
            <a:off x="8884919" y="6599919"/>
            <a:ext cx="8547736" cy="1294770"/>
          </a:xfrm>
          <a:prstGeom prst="roundRect">
            <a:avLst>
              <a:gd name="adj" fmla="val 6763"/>
            </a:avLst>
          </a:prstGeom>
          <a:solidFill>
            <a:schemeClr val="bg1"/>
          </a:solidFill>
          <a:ln>
            <a:solidFill>
              <a:srgbClr val="00ACA9"/>
            </a:solidFill>
            <a:prstDash val="sysDot"/>
          </a:ln>
        </p:spPr>
        <p:txBody>
          <a:bodyPr lIns="180000" rIns="180000" anchor="ctr" anchorCtr="0">
            <a:normAutofit/>
          </a:bodyPr>
          <a:lstStyle>
            <a:lvl1pPr indent="0" algn="ctr">
              <a:lnSpc>
                <a:spcPct val="100000"/>
              </a:lnSpc>
              <a:spcBef>
                <a:spcPts val="0"/>
              </a:spcBef>
              <a:buFontTx/>
              <a:buNone/>
              <a:defRPr sz="1600" b="1">
                <a:solidFill>
                  <a:srgbClr val="00ACA9"/>
                </a:solidFill>
              </a:defRPr>
            </a:lvl1pPr>
            <a:lvl2pPr marL="180975" indent="-180975">
              <a:lnSpc>
                <a:spcPct val="100000"/>
              </a:lnSpc>
              <a:spcBef>
                <a:spcPts val="0"/>
              </a:spcBef>
              <a:buClr>
                <a:srgbClr val="92C56E"/>
              </a:buClr>
              <a:buSzPct val="100000"/>
              <a:buFont typeface="Calibri" panose="020F0502020204030204" pitchFamily="34" charset="0"/>
              <a:buChar char="•"/>
              <a:defRPr sz="1400">
                <a:solidFill>
                  <a:schemeClr val="bg1"/>
                </a:solidFill>
              </a:defRPr>
            </a:lvl2pPr>
            <a:lvl3pPr marL="447675" indent="-85725">
              <a:lnSpc>
                <a:spcPct val="90000"/>
              </a:lnSpc>
              <a:spcBef>
                <a:spcPts val="500"/>
              </a:spcBef>
              <a:buClr>
                <a:srgbClr val="000000"/>
              </a:buClr>
              <a:buFont typeface="Calibri" panose="020F0502020204030204" pitchFamily="34" charset="0"/>
              <a:buChar char="-"/>
              <a:defRPr sz="1200">
                <a:solidFill>
                  <a:srgbClr val="000000">
                    <a:alpha val="80000"/>
                  </a:srgbClr>
                </a:solidFill>
              </a:defRPr>
            </a:lvl3pPr>
            <a:lvl4pPr marL="714375" indent="-85725">
              <a:lnSpc>
                <a:spcPct val="90000"/>
              </a:lnSpc>
              <a:spcBef>
                <a:spcPts val="500"/>
              </a:spcBef>
              <a:buFont typeface="Arial" panose="020B0604020202020204" pitchFamily="34" charset="0"/>
              <a:buChar char="•"/>
              <a:defRPr sz="1100">
                <a:solidFill>
                  <a:srgbClr val="000000">
                    <a:alpha val="80000"/>
                  </a:srgbClr>
                </a:solidFill>
              </a:defRPr>
            </a:lvl4pPr>
            <a:lvl5pPr marL="714375" indent="-85725">
              <a:lnSpc>
                <a:spcPct val="90000"/>
              </a:lnSpc>
              <a:spcBef>
                <a:spcPts val="500"/>
              </a:spcBef>
              <a:buFont typeface="Arial" panose="020B0604020202020204" pitchFamily="34" charset="0"/>
              <a:buChar char="•"/>
              <a:defRPr sz="1100">
                <a:solidFill>
                  <a:srgbClr val="000000">
                    <a:alpha val="80000"/>
                  </a:srgb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err="1">
                <a:ln>
                  <a:noFill/>
                </a:ln>
                <a:solidFill>
                  <a:srgbClr val="00ACA9"/>
                </a:solidFill>
                <a:effectLst/>
                <a:uLnTx/>
                <a:uFillTx/>
              </a:rPr>
              <a:t>Exergames</a:t>
            </a:r>
            <a:r>
              <a:rPr kumimoji="0" lang="fr-FR" sz="2400" b="1" i="0" u="none" strike="noStrike" kern="0" cap="none" spc="0" normalizeH="0" baseline="0" noProof="0" dirty="0">
                <a:ln>
                  <a:noFill/>
                </a:ln>
                <a:solidFill>
                  <a:srgbClr val="00ACA9"/>
                </a:solidFill>
                <a:effectLst/>
                <a:uLnTx/>
                <a:uFillTx/>
              </a:rPr>
              <a:t> </a:t>
            </a:r>
          </a:p>
          <a:p>
            <a:pPr marL="0" marR="0" lvl="0" indent="0" algn="l"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ACA9"/>
                </a:solidFill>
                <a:effectLst/>
                <a:uLnTx/>
                <a:uFillTx/>
                <a:sym typeface="Symbol" panose="05050102010706020507" pitchFamily="18" charset="2"/>
              </a:rPr>
              <a:t> meilleur engagement dans l’AP à long terme</a:t>
            </a:r>
          </a:p>
          <a:p>
            <a:pPr marL="0" marR="0" lvl="0" indent="0" algn="l" defTabSz="914400" eaLnBrk="1" fontAlgn="auto" latinLnBrk="0" hangingPunct="1">
              <a:lnSpc>
                <a:spcPct val="100000"/>
              </a:lnSpc>
              <a:spcBef>
                <a:spcPts val="0"/>
              </a:spcBef>
              <a:spcAft>
                <a:spcPts val="0"/>
              </a:spcAft>
              <a:buClrTx/>
              <a:buSzTx/>
              <a:buFontTx/>
              <a:buNone/>
              <a:tabLst/>
              <a:defRPr/>
            </a:pPr>
            <a:r>
              <a:rPr lang="fr-FR" sz="2000" b="0" kern="0" dirty="0">
                <a:sym typeface="Symbol" panose="05050102010706020507" pitchFamily="18" charset="2"/>
              </a:rPr>
              <a:t> Usage médical, rééducatif, éducation thérapeutique (+VR)</a:t>
            </a:r>
            <a:endParaRPr kumimoji="0" lang="fr-FR" sz="2000" b="0" i="0" u="none" strike="noStrike" kern="0" cap="none" spc="0" normalizeH="0" baseline="0" noProof="0" dirty="0">
              <a:ln>
                <a:noFill/>
              </a:ln>
              <a:solidFill>
                <a:srgbClr val="00ACA9"/>
              </a:solidFill>
              <a:effectLst/>
              <a:uLnTx/>
              <a:uFillTx/>
            </a:endParaRPr>
          </a:p>
        </p:txBody>
      </p:sp>
      <p:sp>
        <p:nvSpPr>
          <p:cNvPr id="14" name="Espace réservé du texte 7">
            <a:extLst>
              <a:ext uri="{FF2B5EF4-FFF2-40B4-BE49-F238E27FC236}">
                <a16:creationId xmlns:a16="http://schemas.microsoft.com/office/drawing/2014/main" id="{C0BC57D5-5668-2F9B-154D-C81F894F4756}"/>
              </a:ext>
            </a:extLst>
          </p:cNvPr>
          <p:cNvSpPr txBox="1">
            <a:spLocks/>
          </p:cNvSpPr>
          <p:nvPr/>
        </p:nvSpPr>
        <p:spPr>
          <a:xfrm>
            <a:off x="8884919" y="8076481"/>
            <a:ext cx="8547736" cy="793199"/>
          </a:xfrm>
          <a:prstGeom prst="roundRect">
            <a:avLst>
              <a:gd name="adj" fmla="val 6763"/>
            </a:avLst>
          </a:prstGeom>
          <a:solidFill>
            <a:schemeClr val="bg1"/>
          </a:solidFill>
          <a:ln>
            <a:solidFill>
              <a:srgbClr val="92C56E"/>
            </a:solidFill>
            <a:prstDash val="sysDot"/>
          </a:ln>
        </p:spPr>
        <p:txBody>
          <a:bodyPr lIns="180000" rIns="180000" anchor="ctr" anchorCtr="0">
            <a:noAutofit/>
          </a:bodyPr>
          <a:lstStyle>
            <a:lvl1pPr indent="0" algn="ctr">
              <a:lnSpc>
                <a:spcPct val="100000"/>
              </a:lnSpc>
              <a:spcBef>
                <a:spcPts val="0"/>
              </a:spcBef>
              <a:buFontTx/>
              <a:buNone/>
              <a:defRPr sz="1600" b="1">
                <a:solidFill>
                  <a:srgbClr val="92C56E"/>
                </a:solidFill>
              </a:defRPr>
            </a:lvl1pPr>
            <a:lvl2pPr marL="180975" indent="-180975">
              <a:lnSpc>
                <a:spcPct val="100000"/>
              </a:lnSpc>
              <a:spcBef>
                <a:spcPts val="0"/>
              </a:spcBef>
              <a:buClr>
                <a:srgbClr val="92C56E"/>
              </a:buClr>
              <a:buSzPct val="100000"/>
              <a:buFont typeface="Calibri" panose="020F0502020204030204" pitchFamily="34" charset="0"/>
              <a:buChar char="•"/>
              <a:defRPr sz="1400">
                <a:solidFill>
                  <a:schemeClr val="bg1"/>
                </a:solidFill>
              </a:defRPr>
            </a:lvl2pPr>
            <a:lvl3pPr marL="447675" indent="-85725">
              <a:lnSpc>
                <a:spcPct val="90000"/>
              </a:lnSpc>
              <a:spcBef>
                <a:spcPts val="500"/>
              </a:spcBef>
              <a:buClr>
                <a:srgbClr val="000000"/>
              </a:buClr>
              <a:buFont typeface="Calibri" panose="020F0502020204030204" pitchFamily="34" charset="0"/>
              <a:buChar char="-"/>
              <a:defRPr sz="1200">
                <a:solidFill>
                  <a:srgbClr val="000000">
                    <a:alpha val="80000"/>
                  </a:srgbClr>
                </a:solidFill>
              </a:defRPr>
            </a:lvl3pPr>
            <a:lvl4pPr marL="714375" indent="-85725">
              <a:lnSpc>
                <a:spcPct val="90000"/>
              </a:lnSpc>
              <a:spcBef>
                <a:spcPts val="500"/>
              </a:spcBef>
              <a:buFont typeface="Arial" panose="020B0604020202020204" pitchFamily="34" charset="0"/>
              <a:buChar char="•"/>
              <a:defRPr sz="1100">
                <a:solidFill>
                  <a:srgbClr val="000000">
                    <a:alpha val="80000"/>
                  </a:srgbClr>
                </a:solidFill>
              </a:defRPr>
            </a:lvl4pPr>
            <a:lvl5pPr marL="714375" indent="-85725">
              <a:lnSpc>
                <a:spcPct val="90000"/>
              </a:lnSpc>
              <a:spcBef>
                <a:spcPts val="500"/>
              </a:spcBef>
              <a:buFont typeface="Arial" panose="020B0604020202020204" pitchFamily="34" charset="0"/>
              <a:buChar char="•"/>
              <a:defRPr sz="1100">
                <a:solidFill>
                  <a:srgbClr val="000000">
                    <a:alpha val="80000"/>
                  </a:srgb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1688AE"/>
                </a:solidFill>
                <a:effectLst/>
                <a:uLnTx/>
                <a:uFillTx/>
              </a:rPr>
              <a:t>La pratique sportive semble contribuer à améliorer la performance dans les jeux vidéos</a:t>
            </a:r>
          </a:p>
        </p:txBody>
      </p:sp>
      <p:sp>
        <p:nvSpPr>
          <p:cNvPr id="15" name="Espace réservé du texte 4">
            <a:extLst>
              <a:ext uri="{FF2B5EF4-FFF2-40B4-BE49-F238E27FC236}">
                <a16:creationId xmlns:a16="http://schemas.microsoft.com/office/drawing/2014/main" id="{43D34EA5-7152-2607-5469-7DF73C393DC0}"/>
              </a:ext>
            </a:extLst>
          </p:cNvPr>
          <p:cNvSpPr txBox="1">
            <a:spLocks/>
          </p:cNvSpPr>
          <p:nvPr/>
        </p:nvSpPr>
        <p:spPr>
          <a:xfrm>
            <a:off x="8884920" y="2881832"/>
            <a:ext cx="8654415" cy="1501147"/>
          </a:xfrm>
          <a:prstGeom prst="roundRect">
            <a:avLst>
              <a:gd name="adj" fmla="val 6763"/>
            </a:avLst>
          </a:prstGeom>
          <a:solidFill>
            <a:schemeClr val="bg1"/>
          </a:solidFill>
          <a:ln>
            <a:solidFill>
              <a:srgbClr val="1688AE"/>
            </a:solidFill>
            <a:prstDash val="sysDot"/>
          </a:ln>
        </p:spPr>
        <p:txBody>
          <a:bodyPr lIns="180000" rIns="180000" anchor="ctr" anchorCtr="0">
            <a:noAutofit/>
          </a:bodyPr>
          <a:lstStyle>
            <a:lvl1pPr indent="0" algn="ctr">
              <a:lnSpc>
                <a:spcPct val="100000"/>
              </a:lnSpc>
              <a:spcBef>
                <a:spcPts val="0"/>
              </a:spcBef>
              <a:buFontTx/>
              <a:buNone/>
              <a:defRPr sz="1600" b="1">
                <a:solidFill>
                  <a:srgbClr val="1688AE"/>
                </a:solidFill>
              </a:defRPr>
            </a:lvl1pPr>
            <a:lvl2pPr marL="180975" indent="-180975">
              <a:lnSpc>
                <a:spcPct val="100000"/>
              </a:lnSpc>
              <a:spcBef>
                <a:spcPts val="0"/>
              </a:spcBef>
              <a:buClr>
                <a:srgbClr val="92C56E"/>
              </a:buClr>
              <a:buSzPct val="100000"/>
              <a:buFont typeface="Calibri" panose="020F0502020204030204" pitchFamily="34" charset="0"/>
              <a:buChar char="•"/>
              <a:defRPr sz="1400">
                <a:solidFill>
                  <a:schemeClr val="bg1"/>
                </a:solidFill>
              </a:defRPr>
            </a:lvl2pPr>
            <a:lvl3pPr marL="447675" indent="-85725">
              <a:lnSpc>
                <a:spcPct val="90000"/>
              </a:lnSpc>
              <a:spcBef>
                <a:spcPts val="500"/>
              </a:spcBef>
              <a:buClr>
                <a:srgbClr val="000000"/>
              </a:buClr>
              <a:buFont typeface="Calibri" panose="020F0502020204030204" pitchFamily="34" charset="0"/>
              <a:buChar char="-"/>
              <a:defRPr sz="1200">
                <a:solidFill>
                  <a:srgbClr val="000000">
                    <a:alpha val="80000"/>
                  </a:srgbClr>
                </a:solidFill>
              </a:defRPr>
            </a:lvl3pPr>
            <a:lvl4pPr marL="714375" indent="-85725">
              <a:lnSpc>
                <a:spcPct val="90000"/>
              </a:lnSpc>
              <a:spcBef>
                <a:spcPts val="500"/>
              </a:spcBef>
              <a:buFont typeface="Arial" panose="020B0604020202020204" pitchFamily="34" charset="0"/>
              <a:buChar char="•"/>
              <a:defRPr sz="1100">
                <a:solidFill>
                  <a:srgbClr val="000000">
                    <a:alpha val="80000"/>
                  </a:srgbClr>
                </a:solidFill>
              </a:defRPr>
            </a:lvl4pPr>
            <a:lvl5pPr marL="714375" indent="-85725">
              <a:lnSpc>
                <a:spcPct val="90000"/>
              </a:lnSpc>
              <a:spcBef>
                <a:spcPts val="500"/>
              </a:spcBef>
              <a:buFont typeface="Arial" panose="020B0604020202020204" pitchFamily="34" charset="0"/>
              <a:buChar char="•"/>
              <a:defRPr sz="1100">
                <a:solidFill>
                  <a:srgbClr val="000000">
                    <a:alpha val="80000"/>
                  </a:srgb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R="0" lvl="0" algn="l" defTabSz="914400" eaLnBrk="1" fontAlgn="auto" latinLnBrk="0" hangingPunct="1">
              <a:lnSpc>
                <a:spcPct val="100000"/>
              </a:lnSpc>
              <a:spcBef>
                <a:spcPts val="0"/>
              </a:spcBef>
              <a:spcAft>
                <a:spcPts val="0"/>
              </a:spcAft>
              <a:buClrTx/>
              <a:buSzTx/>
              <a:tabLst/>
              <a:defRPr/>
            </a:pPr>
            <a:r>
              <a:rPr kumimoji="0" lang="fr-FR" sz="2400" b="1" i="0" strike="noStrike" kern="0" cap="none" spc="0" normalizeH="0" baseline="0" noProof="0" dirty="0">
                <a:ln>
                  <a:noFill/>
                </a:ln>
                <a:solidFill>
                  <a:srgbClr val="8D6BA0">
                    <a:lumMod val="75000"/>
                  </a:srgbClr>
                </a:solidFill>
                <a:effectLst/>
                <a:uLnTx/>
                <a:uFillTx/>
              </a:rPr>
              <a:t>Jeux d’action </a:t>
            </a:r>
            <a:r>
              <a:rPr kumimoji="0" lang="fr-FR" sz="2400" b="1" i="0" strike="noStrike" kern="0" cap="none" spc="0" normalizeH="0" baseline="0" noProof="0" dirty="0">
                <a:ln>
                  <a:noFill/>
                </a:ln>
                <a:solidFill>
                  <a:srgbClr val="8D6BA0">
                    <a:lumMod val="75000"/>
                  </a:srgbClr>
                </a:solidFill>
                <a:effectLst/>
                <a:uLnTx/>
                <a:uFillTx/>
                <a:sym typeface="Symbol" panose="05050102010706020507" pitchFamily="18" charset="2"/>
              </a:rPr>
              <a:t></a:t>
            </a:r>
            <a:r>
              <a:rPr kumimoji="0" lang="fr-FR" sz="2400" b="1" i="0" strike="noStrike" kern="0" cap="none" spc="0" normalizeH="0" baseline="0" noProof="0" dirty="0">
                <a:ln>
                  <a:noFill/>
                </a:ln>
                <a:solidFill>
                  <a:srgbClr val="8D6BA0">
                    <a:lumMod val="75000"/>
                  </a:srgbClr>
                </a:solidFill>
                <a:effectLst/>
                <a:uLnTx/>
                <a:uFillTx/>
              </a:rPr>
              <a:t> amélioration :</a:t>
            </a:r>
          </a:p>
          <a:p>
            <a:pPr marL="342900" marR="0" lvl="0" indent="-3429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strike="noStrike" kern="0" cap="none" spc="0" normalizeH="0" baseline="0" noProof="0" dirty="0">
                <a:ln>
                  <a:noFill/>
                </a:ln>
                <a:solidFill>
                  <a:srgbClr val="8D6BA0">
                    <a:lumMod val="75000"/>
                  </a:srgbClr>
                </a:solidFill>
                <a:effectLst/>
                <a:uLnTx/>
                <a:uFillTx/>
              </a:rPr>
              <a:t>Lecture, reconnaissance des mots, apprentissage des langues étrangères</a:t>
            </a:r>
            <a:endParaRPr lang="fr-FR" sz="2000" b="0" kern="0" dirty="0">
              <a:solidFill>
                <a:srgbClr val="8D6BA0">
                  <a:lumMod val="75000"/>
                </a:srgbClr>
              </a:solidFill>
            </a:endParaRPr>
          </a:p>
          <a:p>
            <a:pPr marL="342900" marR="0" lvl="0" indent="-3429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000" b="0" kern="0" dirty="0">
                <a:solidFill>
                  <a:srgbClr val="8D6BA0">
                    <a:lumMod val="75000"/>
                  </a:srgbClr>
                </a:solidFill>
              </a:rPr>
              <a:t>Mémoire à long terme</a:t>
            </a:r>
          </a:p>
          <a:p>
            <a:pPr marL="342900" marR="0" lvl="0" indent="-3429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strike="noStrike" kern="0" cap="none" spc="0" normalizeH="0" baseline="0" noProof="0" dirty="0">
                <a:ln>
                  <a:noFill/>
                </a:ln>
                <a:solidFill>
                  <a:srgbClr val="8D6BA0">
                    <a:lumMod val="75000"/>
                  </a:srgbClr>
                </a:solidFill>
                <a:effectLst/>
                <a:uLnTx/>
                <a:uFillTx/>
              </a:rPr>
              <a:t>Reconnaissance</a:t>
            </a:r>
            <a:r>
              <a:rPr lang="fr-FR" sz="2000" b="0" kern="0" dirty="0">
                <a:solidFill>
                  <a:srgbClr val="8D6BA0">
                    <a:lumMod val="75000"/>
                  </a:srgbClr>
                </a:solidFill>
              </a:rPr>
              <a:t> spatiale</a:t>
            </a:r>
            <a:endParaRPr kumimoji="0" lang="fr-FR" sz="2000" b="0" i="0" strike="noStrike" kern="0" cap="none" spc="0" normalizeH="0" baseline="0" noProof="0" dirty="0">
              <a:ln>
                <a:noFill/>
              </a:ln>
              <a:solidFill>
                <a:srgbClr val="8D6BA0">
                  <a:lumMod val="75000"/>
                </a:srgbClr>
              </a:solidFill>
              <a:effectLst/>
              <a:uLnTx/>
              <a:uFillTx/>
            </a:endParaRPr>
          </a:p>
        </p:txBody>
      </p:sp>
      <p:pic>
        <p:nvPicPr>
          <p:cNvPr id="17" name="Image 16">
            <a:extLst>
              <a:ext uri="{FF2B5EF4-FFF2-40B4-BE49-F238E27FC236}">
                <a16:creationId xmlns:a16="http://schemas.microsoft.com/office/drawing/2014/main" id="{0EA68506-F469-778A-CD99-A25F60E461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6878" y="6093831"/>
            <a:ext cx="3200401" cy="2133601"/>
          </a:xfrm>
          <a:prstGeom prst="rect">
            <a:avLst/>
          </a:prstGeom>
        </p:spPr>
      </p:pic>
      <p:pic>
        <p:nvPicPr>
          <p:cNvPr id="7" name="Image 6">
            <a:extLst>
              <a:ext uri="{FF2B5EF4-FFF2-40B4-BE49-F238E27FC236}">
                <a16:creationId xmlns:a16="http://schemas.microsoft.com/office/drawing/2014/main" id="{F8F2B6F7-1ABF-E803-FD2D-D714075C8892}"/>
              </a:ext>
            </a:extLst>
          </p:cNvPr>
          <p:cNvPicPr>
            <a:picLocks noChangeAspect="1"/>
          </p:cNvPicPr>
          <p:nvPr/>
        </p:nvPicPr>
        <p:blipFill>
          <a:blip r:embed="rId7"/>
          <a:stretch>
            <a:fillRect/>
          </a:stretch>
        </p:blipFill>
        <p:spPr>
          <a:xfrm>
            <a:off x="5516878" y="8638780"/>
            <a:ext cx="4819650" cy="904875"/>
          </a:xfrm>
          <a:prstGeom prst="rect">
            <a:avLst/>
          </a:prstGeom>
        </p:spPr>
      </p:pic>
    </p:spTree>
    <p:extLst>
      <p:ext uri="{BB962C8B-B14F-4D97-AF65-F5344CB8AC3E}">
        <p14:creationId xmlns:p14="http://schemas.microsoft.com/office/powerpoint/2010/main" val="19420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3">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Le sport Santé</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5" name="Image 4">
            <a:extLst>
              <a:ext uri="{FF2B5EF4-FFF2-40B4-BE49-F238E27FC236}">
                <a16:creationId xmlns:a16="http://schemas.microsoft.com/office/drawing/2014/main" id="{3FF48949-ADAE-1888-F32D-30AAEC349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284" y="5144294"/>
            <a:ext cx="2416743" cy="3163649"/>
          </a:xfrm>
          <a:prstGeom prst="rect">
            <a:avLst/>
          </a:prstGeom>
        </p:spPr>
      </p:pic>
      <p:graphicFrame>
        <p:nvGraphicFramePr>
          <p:cNvPr id="6" name="Diagramme 5">
            <a:extLst>
              <a:ext uri="{FF2B5EF4-FFF2-40B4-BE49-F238E27FC236}">
                <a16:creationId xmlns:a16="http://schemas.microsoft.com/office/drawing/2014/main" id="{45C53B35-A124-35D8-7E2E-DDC6C1898F8D}"/>
              </a:ext>
            </a:extLst>
          </p:cNvPr>
          <p:cNvGraphicFramePr/>
          <p:nvPr>
            <p:extLst>
              <p:ext uri="{D42A27DB-BD31-4B8C-83A1-F6EECF244321}">
                <p14:modId xmlns:p14="http://schemas.microsoft.com/office/powerpoint/2010/main" val="2381647695"/>
              </p:ext>
            </p:extLst>
          </p:nvPr>
        </p:nvGraphicFramePr>
        <p:xfrm>
          <a:off x="10037877" y="2779103"/>
          <a:ext cx="6586424" cy="55288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Image 7">
            <a:extLst>
              <a:ext uri="{FF2B5EF4-FFF2-40B4-BE49-F238E27FC236}">
                <a16:creationId xmlns:a16="http://schemas.microsoft.com/office/drawing/2014/main" id="{649A29F3-60B8-90E5-777D-62FD0F52CF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77890" y="5144294"/>
            <a:ext cx="4744895" cy="3163649"/>
          </a:xfrm>
          <a:prstGeom prst="rect">
            <a:avLst/>
          </a:prstGeom>
        </p:spPr>
      </p:pic>
      <p:sp>
        <p:nvSpPr>
          <p:cNvPr id="9" name="ZoneTexte 8">
            <a:extLst>
              <a:ext uri="{FF2B5EF4-FFF2-40B4-BE49-F238E27FC236}">
                <a16:creationId xmlns:a16="http://schemas.microsoft.com/office/drawing/2014/main" id="{54B9618E-8A77-E0E9-D905-45AA3624C6B0}"/>
              </a:ext>
            </a:extLst>
          </p:cNvPr>
          <p:cNvSpPr txBox="1"/>
          <p:nvPr/>
        </p:nvSpPr>
        <p:spPr>
          <a:xfrm>
            <a:off x="1803400" y="2779103"/>
            <a:ext cx="8062951" cy="2154436"/>
          </a:xfrm>
          <a:prstGeom prst="rect">
            <a:avLst/>
          </a:prstGeom>
          <a:solidFill>
            <a:schemeClr val="bg1"/>
          </a:solidFill>
          <a:ln w="28575">
            <a:solidFill>
              <a:srgbClr val="2A92B5"/>
            </a:solidFill>
          </a:ln>
        </p:spPr>
        <p:txBody>
          <a:bodyPr wrap="square" rtlCol="0">
            <a:spAutoFit/>
          </a:bodyPr>
          <a:lstStyle/>
          <a:p>
            <a:r>
              <a:rPr lang="fr-FR" sz="2400" b="1" dirty="0">
                <a:solidFill>
                  <a:srgbClr val="C35F5D"/>
                </a:solidFill>
              </a:rPr>
              <a:t>Le sport santé s’adresse aux personnes : </a:t>
            </a:r>
          </a:p>
          <a:p>
            <a:endParaRPr lang="fr-FR" sz="2200" b="1" dirty="0">
              <a:solidFill>
                <a:srgbClr val="1688AE"/>
              </a:solidFill>
            </a:endParaRPr>
          </a:p>
          <a:p>
            <a:pPr marL="457200" indent="-457200">
              <a:buFontTx/>
              <a:buChar char="-"/>
            </a:pPr>
            <a:r>
              <a:rPr lang="fr-FR" sz="2200" dirty="0">
                <a:solidFill>
                  <a:srgbClr val="1688AE"/>
                </a:solidFill>
              </a:rPr>
              <a:t>Affection longue durée</a:t>
            </a:r>
          </a:p>
          <a:p>
            <a:pPr marL="457200" indent="-457200">
              <a:buFontTx/>
              <a:buChar char="-"/>
            </a:pPr>
            <a:r>
              <a:rPr lang="fr-FR" sz="2200" dirty="0">
                <a:solidFill>
                  <a:srgbClr val="1688AE"/>
                </a:solidFill>
              </a:rPr>
              <a:t>Maladies chroniques</a:t>
            </a:r>
          </a:p>
          <a:p>
            <a:pPr marL="457200" indent="-457200">
              <a:buFontTx/>
              <a:buChar char="-"/>
            </a:pPr>
            <a:r>
              <a:rPr lang="fr-FR" sz="2200" dirty="0">
                <a:solidFill>
                  <a:srgbClr val="1688AE"/>
                </a:solidFill>
              </a:rPr>
              <a:t>Présence de facteurs de risque</a:t>
            </a:r>
          </a:p>
          <a:p>
            <a:pPr marL="457200" indent="-457200">
              <a:buFontTx/>
              <a:buChar char="-"/>
            </a:pPr>
            <a:r>
              <a:rPr lang="fr-FR" sz="2200" dirty="0">
                <a:solidFill>
                  <a:srgbClr val="1688AE"/>
                </a:solidFill>
              </a:rPr>
              <a:t>Perte d’autonomie</a:t>
            </a:r>
          </a:p>
        </p:txBody>
      </p:sp>
    </p:spTree>
    <p:extLst>
      <p:ext uri="{BB962C8B-B14F-4D97-AF65-F5344CB8AC3E}">
        <p14:creationId xmlns:p14="http://schemas.microsoft.com/office/powerpoint/2010/main" val="30189465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3">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Les Jeux Olympiques &amp; Paralympiques Paris 2024</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12" name="Image 11">
            <a:extLst>
              <a:ext uri="{FF2B5EF4-FFF2-40B4-BE49-F238E27FC236}">
                <a16:creationId xmlns:a16="http://schemas.microsoft.com/office/drawing/2014/main" id="{8EC67661-6384-5569-D3B4-D775ED385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6677" y="2529828"/>
            <a:ext cx="9118283" cy="5121653"/>
          </a:xfrm>
          <a:prstGeom prst="rect">
            <a:avLst/>
          </a:prstGeom>
        </p:spPr>
      </p:pic>
      <p:pic>
        <p:nvPicPr>
          <p:cNvPr id="7" name="Image 6">
            <a:extLst>
              <a:ext uri="{FF2B5EF4-FFF2-40B4-BE49-F238E27FC236}">
                <a16:creationId xmlns:a16="http://schemas.microsoft.com/office/drawing/2014/main" id="{38D7F058-8CB8-B18B-7C38-16E7565444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60" y="2535660"/>
            <a:ext cx="6124881" cy="3598440"/>
          </a:xfrm>
          <a:prstGeom prst="rect">
            <a:avLst/>
          </a:prstGeom>
        </p:spPr>
      </p:pic>
      <p:pic>
        <p:nvPicPr>
          <p:cNvPr id="9" name="Image 8">
            <a:extLst>
              <a:ext uri="{FF2B5EF4-FFF2-40B4-BE49-F238E27FC236}">
                <a16:creationId xmlns:a16="http://schemas.microsoft.com/office/drawing/2014/main" id="{0F19AC79-64B0-D15C-2745-34D2AD2450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50235" y="2535660"/>
            <a:ext cx="6202680" cy="5074920"/>
          </a:xfrm>
          <a:prstGeom prst="rect">
            <a:avLst/>
          </a:prstGeom>
        </p:spPr>
      </p:pic>
      <p:pic>
        <p:nvPicPr>
          <p:cNvPr id="14" name="Image 13">
            <a:extLst>
              <a:ext uri="{FF2B5EF4-FFF2-40B4-BE49-F238E27FC236}">
                <a16:creationId xmlns:a16="http://schemas.microsoft.com/office/drawing/2014/main" id="{BFFEC9D9-919F-6F93-97A7-A7417B90F7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6060" y="5812532"/>
            <a:ext cx="5235153" cy="2947197"/>
          </a:xfrm>
          <a:prstGeom prst="rect">
            <a:avLst/>
          </a:prstGeom>
        </p:spPr>
      </p:pic>
      <p:pic>
        <p:nvPicPr>
          <p:cNvPr id="16" name="Image 15">
            <a:extLst>
              <a:ext uri="{FF2B5EF4-FFF2-40B4-BE49-F238E27FC236}">
                <a16:creationId xmlns:a16="http://schemas.microsoft.com/office/drawing/2014/main" id="{7D96CE9F-B4B8-4203-1578-8720F054A4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43523" y="3174269"/>
            <a:ext cx="8923020" cy="5585460"/>
          </a:xfrm>
          <a:prstGeom prst="rect">
            <a:avLst/>
          </a:prstGeom>
        </p:spPr>
      </p:pic>
      <p:pic>
        <p:nvPicPr>
          <p:cNvPr id="18" name="Image 17">
            <a:extLst>
              <a:ext uri="{FF2B5EF4-FFF2-40B4-BE49-F238E27FC236}">
                <a16:creationId xmlns:a16="http://schemas.microsoft.com/office/drawing/2014/main" id="{C7530DD5-81FF-D853-C351-977E072B2E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983" y="2526030"/>
            <a:ext cx="9448800" cy="5829300"/>
          </a:xfrm>
          <a:prstGeom prst="rect">
            <a:avLst/>
          </a:prstGeom>
        </p:spPr>
      </p:pic>
      <p:pic>
        <p:nvPicPr>
          <p:cNvPr id="22" name="Image 21">
            <a:extLst>
              <a:ext uri="{FF2B5EF4-FFF2-40B4-BE49-F238E27FC236}">
                <a16:creationId xmlns:a16="http://schemas.microsoft.com/office/drawing/2014/main" id="{883CC6BD-6089-9EA1-D32B-DDB22E8EB5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21703" y="2524644"/>
            <a:ext cx="8244840" cy="5440680"/>
          </a:xfrm>
          <a:prstGeom prst="rect">
            <a:avLst/>
          </a:prstGeom>
        </p:spPr>
      </p:pic>
      <p:pic>
        <p:nvPicPr>
          <p:cNvPr id="26" name="Image 25">
            <a:extLst>
              <a:ext uri="{FF2B5EF4-FFF2-40B4-BE49-F238E27FC236}">
                <a16:creationId xmlns:a16="http://schemas.microsoft.com/office/drawing/2014/main" id="{D355C879-46C6-3979-3BA1-D6335E3B163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1603" y="3011285"/>
            <a:ext cx="9441180" cy="5768340"/>
          </a:xfrm>
          <a:prstGeom prst="rect">
            <a:avLst/>
          </a:prstGeom>
        </p:spPr>
      </p:pic>
      <p:pic>
        <p:nvPicPr>
          <p:cNvPr id="24" name="Image 23">
            <a:extLst>
              <a:ext uri="{FF2B5EF4-FFF2-40B4-BE49-F238E27FC236}">
                <a16:creationId xmlns:a16="http://schemas.microsoft.com/office/drawing/2014/main" id="{34D31EC3-BA7E-FBB7-1CBF-EFABAA88075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69596" y="2575854"/>
            <a:ext cx="9310793" cy="6205944"/>
          </a:xfrm>
          <a:prstGeom prst="rect">
            <a:avLst/>
          </a:prstGeom>
        </p:spPr>
      </p:pic>
      <p:pic>
        <p:nvPicPr>
          <p:cNvPr id="20" name="Image 19">
            <a:extLst>
              <a:ext uri="{FF2B5EF4-FFF2-40B4-BE49-F238E27FC236}">
                <a16:creationId xmlns:a16="http://schemas.microsoft.com/office/drawing/2014/main" id="{4777EB32-8F17-7475-0759-9DAF097CCD6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0137" y="2512207"/>
            <a:ext cx="8674829" cy="5844743"/>
          </a:xfrm>
          <a:prstGeom prst="rect">
            <a:avLst/>
          </a:prstGeom>
        </p:spPr>
      </p:pic>
      <p:pic>
        <p:nvPicPr>
          <p:cNvPr id="5" name="Image 4">
            <a:extLst>
              <a:ext uri="{FF2B5EF4-FFF2-40B4-BE49-F238E27FC236}">
                <a16:creationId xmlns:a16="http://schemas.microsoft.com/office/drawing/2014/main" id="{921A02E5-5A7B-F705-791A-F39B4E455DE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50158"/>
          <a:stretch/>
        </p:blipFill>
        <p:spPr>
          <a:xfrm>
            <a:off x="4694710" y="1044567"/>
            <a:ext cx="1237528" cy="1395925"/>
          </a:xfrm>
          <a:prstGeom prst="rect">
            <a:avLst/>
          </a:prstGeom>
        </p:spPr>
      </p:pic>
      <p:pic>
        <p:nvPicPr>
          <p:cNvPr id="6" name="Image 5">
            <a:extLst>
              <a:ext uri="{FF2B5EF4-FFF2-40B4-BE49-F238E27FC236}">
                <a16:creationId xmlns:a16="http://schemas.microsoft.com/office/drawing/2014/main" id="{1E2C8498-020A-646D-A274-47BBFA93D8C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0727"/>
          <a:stretch/>
        </p:blipFill>
        <p:spPr>
          <a:xfrm>
            <a:off x="12358938" y="1009317"/>
            <a:ext cx="1200445" cy="1369747"/>
          </a:xfrm>
          <a:prstGeom prst="rect">
            <a:avLst/>
          </a:prstGeom>
        </p:spPr>
      </p:pic>
      <p:pic>
        <p:nvPicPr>
          <p:cNvPr id="2" name="Image 1">
            <a:extLst>
              <a:ext uri="{FF2B5EF4-FFF2-40B4-BE49-F238E27FC236}">
                <a16:creationId xmlns:a16="http://schemas.microsoft.com/office/drawing/2014/main" id="{62987C2E-6BF5-4EA4-D51D-ABCF2C2EBFC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39060" y="2497840"/>
            <a:ext cx="9425940" cy="6179820"/>
          </a:xfrm>
          <a:prstGeom prst="rect">
            <a:avLst/>
          </a:prstGeom>
        </p:spPr>
      </p:pic>
    </p:spTree>
    <p:extLst>
      <p:ext uri="{BB962C8B-B14F-4D97-AF65-F5344CB8AC3E}">
        <p14:creationId xmlns:p14="http://schemas.microsoft.com/office/powerpoint/2010/main" val="334774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800"/>
                                        <p:tgtEl>
                                          <p:spTgt spid="12"/>
                                        </p:tgtEl>
                                      </p:cBhvr>
                                    </p:animEffect>
                                  </p:childTnLst>
                                </p:cTn>
                              </p:par>
                            </p:childTnLst>
                          </p:cTn>
                        </p:par>
                        <p:par>
                          <p:cTn id="8" fill="hold">
                            <p:stCondLst>
                              <p:cond delay="18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300"/>
                                        <p:tgtEl>
                                          <p:spTgt spid="9"/>
                                        </p:tgtEl>
                                      </p:cBhvr>
                                    </p:animEffect>
                                  </p:childTnLst>
                                </p:cTn>
                              </p:par>
                            </p:childTnLst>
                          </p:cTn>
                        </p:par>
                        <p:par>
                          <p:cTn id="12" fill="hold">
                            <p:stCondLst>
                              <p:cond delay="41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900"/>
                                        <p:tgtEl>
                                          <p:spTgt spid="7"/>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600"/>
                                        <p:tgtEl>
                                          <p:spTgt spid="16"/>
                                        </p:tgtEl>
                                      </p:cBhvr>
                                    </p:animEffect>
                                  </p:childTnLst>
                                </p:cTn>
                              </p:par>
                            </p:childTnLst>
                          </p:cTn>
                        </p:par>
                        <p:par>
                          <p:cTn id="24" fill="hold">
                            <p:stCondLst>
                              <p:cond delay="106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100"/>
                                        <p:tgtEl>
                                          <p:spTgt spid="18"/>
                                        </p:tgtEl>
                                      </p:cBhvr>
                                    </p:animEffect>
                                  </p:childTnLst>
                                </p:cTn>
                              </p:par>
                            </p:childTnLst>
                          </p:cTn>
                        </p:par>
                        <p:par>
                          <p:cTn id="28" fill="hold">
                            <p:stCondLst>
                              <p:cond delay="12700"/>
                            </p:stCondLst>
                            <p:childTnLst>
                              <p:par>
                                <p:cTn id="29" presetID="10"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3100"/>
                                        <p:tgtEl>
                                          <p:spTgt spid="22"/>
                                        </p:tgtEl>
                                      </p:cBhvr>
                                    </p:animEffect>
                                  </p:childTnLst>
                                </p:cTn>
                              </p:par>
                            </p:childTnLst>
                          </p:cTn>
                        </p:par>
                        <p:par>
                          <p:cTn id="32" fill="hold">
                            <p:stCondLst>
                              <p:cond delay="15800"/>
                            </p:stCondLst>
                            <p:childTnLst>
                              <p:par>
                                <p:cTn id="33" presetID="10" presetClass="entr" presetSubtype="0" fill="hold" nodeType="afterEffect">
                                  <p:stCondLst>
                                    <p:cond delay="10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2850"/>
                                        <p:tgtEl>
                                          <p:spTgt spid="26"/>
                                        </p:tgtEl>
                                      </p:cBhvr>
                                    </p:animEffect>
                                  </p:childTnLst>
                                </p:cTn>
                              </p:par>
                            </p:childTnLst>
                          </p:cTn>
                        </p:par>
                        <p:par>
                          <p:cTn id="36" fill="hold">
                            <p:stCondLst>
                              <p:cond delay="18750"/>
                            </p:stCondLst>
                            <p:childTnLst>
                              <p:par>
                                <p:cTn id="37" presetID="10" presetClass="entr" presetSubtype="0"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3350"/>
                                        <p:tgtEl>
                                          <p:spTgt spid="24"/>
                                        </p:tgtEl>
                                      </p:cBhvr>
                                    </p:animEffect>
                                  </p:childTnLst>
                                </p:cTn>
                              </p:par>
                            </p:childTnLst>
                          </p:cTn>
                        </p:par>
                        <p:par>
                          <p:cTn id="40" fill="hold">
                            <p:stCondLst>
                              <p:cond delay="22100"/>
                            </p:stCondLst>
                            <p:childTnLst>
                              <p:par>
                                <p:cTn id="41" presetID="10" presetClass="entr" presetSubtype="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4300"/>
                                        <p:tgtEl>
                                          <p:spTgt spid="20"/>
                                        </p:tgtEl>
                                      </p:cBhvr>
                                    </p:animEffect>
                                  </p:childTnLst>
                                </p:cTn>
                              </p:par>
                            </p:childTnLst>
                          </p:cTn>
                        </p:par>
                        <p:par>
                          <p:cTn id="44" fill="hold">
                            <p:stCondLst>
                              <p:cond delay="26400"/>
                            </p:stCondLst>
                            <p:childTnLst>
                              <p:par>
                                <p:cTn id="45" presetID="10" presetClass="entr" presetSubtype="0" fill="hold" nodeType="afterEffect">
                                  <p:stCondLst>
                                    <p:cond delay="10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38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288;p52">
            <a:extLst>
              <a:ext uri="{FF2B5EF4-FFF2-40B4-BE49-F238E27FC236}">
                <a16:creationId xmlns:a16="http://schemas.microsoft.com/office/drawing/2014/main" id="{10D590BC-B466-4B5D-88EE-C913549FA05D}"/>
              </a:ext>
            </a:extLst>
          </p:cNvPr>
          <p:cNvPicPr preferRelativeResize="0"/>
          <p:nvPr/>
        </p:nvPicPr>
        <p:blipFill>
          <a:blip r:embed="rId2">
            <a:alphaModFix/>
          </a:blip>
          <a:stretch>
            <a:fillRect/>
          </a:stretch>
        </p:blipFill>
        <p:spPr>
          <a:xfrm>
            <a:off x="0" y="0"/>
            <a:ext cx="18289058" cy="1361816"/>
          </a:xfrm>
          <a:prstGeom prst="rect">
            <a:avLst/>
          </a:prstGeom>
          <a:noFill/>
          <a:ln>
            <a:noFill/>
          </a:ln>
        </p:spPr>
      </p:pic>
      <p:sp>
        <p:nvSpPr>
          <p:cNvPr id="4" name="Espace réservé du texte 8">
            <a:extLst>
              <a:ext uri="{FF2B5EF4-FFF2-40B4-BE49-F238E27FC236}">
                <a16:creationId xmlns:a16="http://schemas.microsoft.com/office/drawing/2014/main" id="{DFAC73FB-6834-A584-70E5-88861035DF35}"/>
              </a:ext>
            </a:extLst>
          </p:cNvPr>
          <p:cNvSpPr txBox="1">
            <a:spLocks/>
          </p:cNvSpPr>
          <p:nvPr/>
        </p:nvSpPr>
        <p:spPr>
          <a:xfrm>
            <a:off x="5804233" y="7090973"/>
            <a:ext cx="6680587" cy="855116"/>
          </a:xfrm>
          <a:prstGeom prst="rect">
            <a:avLst/>
          </a:prstGeom>
        </p:spPr>
        <p:txBody>
          <a:bodyPr/>
          <a:lstStyle>
            <a:lvl1pPr marL="0" indent="0" algn="ctr" defTabSz="914400" rtl="0" eaLnBrk="1" latinLnBrk="0" hangingPunct="1">
              <a:lnSpc>
                <a:spcPct val="90000"/>
              </a:lnSpc>
              <a:spcBef>
                <a:spcPts val="1000"/>
              </a:spcBef>
              <a:buFontTx/>
              <a:buNone/>
              <a:defRPr sz="1600" b="0" i="0" kern="1200">
                <a:solidFill>
                  <a:srgbClr val="271D67"/>
                </a:solidFill>
                <a:latin typeface="Calibri" panose="020F0502020204030204" pitchFamily="34" charset="0"/>
                <a:ea typeface="+mn-ea"/>
                <a:cs typeface="Calibri" panose="020F0502020204030204" pitchFamily="34" charset="0"/>
              </a:defRPr>
            </a:lvl1pPr>
            <a:lvl2pPr marL="180975" indent="-180975" algn="l" defTabSz="914400" rtl="0" eaLnBrk="1" latinLnBrk="0" hangingPunct="1">
              <a:lnSpc>
                <a:spcPct val="90000"/>
              </a:lnSpc>
              <a:spcBef>
                <a:spcPts val="500"/>
              </a:spcBef>
              <a:buClr>
                <a:srgbClr val="92C56E"/>
              </a:buClr>
              <a:buSzPct val="100000"/>
              <a:buFont typeface="Calibri" panose="020F0502020204030204" pitchFamily="34" charset="0"/>
              <a:buChar char="•"/>
              <a:defRPr sz="1400" kern="1200">
                <a:solidFill>
                  <a:srgbClr val="000000">
                    <a:alpha val="80000"/>
                  </a:srgbClr>
                </a:solidFill>
                <a:latin typeface="+mn-lt"/>
                <a:ea typeface="+mn-ea"/>
                <a:cs typeface="+mn-cs"/>
              </a:defRPr>
            </a:lvl2pPr>
            <a:lvl3pPr marL="447675" indent="-85725" algn="l" defTabSz="914400" rtl="0" eaLnBrk="1" latinLnBrk="0" hangingPunct="1">
              <a:lnSpc>
                <a:spcPct val="90000"/>
              </a:lnSpc>
              <a:spcBef>
                <a:spcPts val="500"/>
              </a:spcBef>
              <a:buClr>
                <a:srgbClr val="000000"/>
              </a:buClr>
              <a:buFont typeface="Calibri" panose="020F0502020204030204" pitchFamily="34" charset="0"/>
              <a:buChar char="-"/>
              <a:defRPr sz="1200" kern="1200">
                <a:solidFill>
                  <a:srgbClr val="000000">
                    <a:alpha val="80000"/>
                  </a:srgbClr>
                </a:solidFill>
                <a:latin typeface="+mn-lt"/>
                <a:ea typeface="+mn-ea"/>
                <a:cs typeface="+mn-cs"/>
              </a:defRPr>
            </a:lvl3pPr>
            <a:lvl4pPr marL="714375" indent="-85725" algn="l" defTabSz="914400" rtl="0" eaLnBrk="1" latinLnBrk="0" hangingPunct="1">
              <a:lnSpc>
                <a:spcPct val="90000"/>
              </a:lnSpc>
              <a:spcBef>
                <a:spcPts val="500"/>
              </a:spcBef>
              <a:buFont typeface="Arial" panose="020B0604020202020204" pitchFamily="34" charset="0"/>
              <a:buChar char="•"/>
              <a:defRPr sz="1100" kern="1200">
                <a:solidFill>
                  <a:srgbClr val="000000">
                    <a:alpha val="80000"/>
                  </a:srgbClr>
                </a:solidFill>
                <a:latin typeface="+mn-lt"/>
                <a:ea typeface="+mn-ea"/>
                <a:cs typeface="+mn-cs"/>
              </a:defRPr>
            </a:lvl4pPr>
            <a:lvl5pPr marL="714375" indent="-85725" algn="l" defTabSz="914400" rtl="0" eaLnBrk="1" latinLnBrk="0" hangingPunct="1">
              <a:lnSpc>
                <a:spcPct val="90000"/>
              </a:lnSpc>
              <a:spcBef>
                <a:spcPts val="500"/>
              </a:spcBef>
              <a:buFont typeface="Arial" panose="020B0604020202020204" pitchFamily="34" charset="0"/>
              <a:buChar char="•"/>
              <a:defRPr sz="1100" kern="1200">
                <a:solidFill>
                  <a:srgbClr val="000000">
                    <a:alpha val="80000"/>
                  </a:srgb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133" dirty="0"/>
              <a:t>(Prénom Nom de l’intervenant) – (téléphone)</a:t>
            </a:r>
          </a:p>
          <a:p>
            <a:r>
              <a:rPr lang="fr-FR" sz="2133" dirty="0"/>
              <a:t>email@</a:t>
            </a:r>
          </a:p>
        </p:txBody>
      </p:sp>
      <p:sp>
        <p:nvSpPr>
          <p:cNvPr id="5" name="Titre 7">
            <a:extLst>
              <a:ext uri="{FF2B5EF4-FFF2-40B4-BE49-F238E27FC236}">
                <a16:creationId xmlns:a16="http://schemas.microsoft.com/office/drawing/2014/main" id="{3321B394-766E-7B3B-0C69-75BF82821016}"/>
              </a:ext>
            </a:extLst>
          </p:cNvPr>
          <p:cNvSpPr txBox="1">
            <a:spLocks/>
          </p:cNvSpPr>
          <p:nvPr/>
        </p:nvSpPr>
        <p:spPr>
          <a:xfrm>
            <a:off x="5039651" y="3983083"/>
            <a:ext cx="8209755" cy="2322421"/>
          </a:xfrm>
          <a:prstGeom prst="rect">
            <a:avLst/>
          </a:prstGeom>
        </p:spPr>
        <p:txBody>
          <a:bodyPr anchor="b"/>
          <a:lstStyle>
            <a:lvl1pPr algn="ctr" defTabSz="914400" rtl="0" eaLnBrk="1" latinLnBrk="0" hangingPunct="1">
              <a:lnSpc>
                <a:spcPct val="70000"/>
              </a:lnSpc>
              <a:spcBef>
                <a:spcPct val="0"/>
              </a:spcBef>
              <a:buNone/>
              <a:defRPr sz="3600" b="0" i="0" kern="1200" cap="all" spc="150" baseline="0">
                <a:solidFill>
                  <a:srgbClr val="1688AE"/>
                </a:solidFill>
                <a:latin typeface="Calibri Light" panose="020F0302020204030204" pitchFamily="34" charset="0"/>
                <a:ea typeface="+mj-ea"/>
                <a:cs typeface="Calibri Light" panose="020F0302020204030204" pitchFamily="34" charset="0"/>
              </a:defRPr>
            </a:lvl1pPr>
          </a:lstStyle>
          <a:p>
            <a:r>
              <a:rPr lang="fr-FR" sz="6000" b="1" dirty="0">
                <a:solidFill>
                  <a:srgbClr val="FF0000"/>
                </a:solidFill>
              </a:rPr>
              <a:t>LA santé par le sport</a:t>
            </a:r>
          </a:p>
          <a:p>
            <a:br>
              <a:rPr lang="fr-FR" sz="4800" dirty="0"/>
            </a:br>
            <a:br>
              <a:rPr lang="fr-FR" sz="4800" dirty="0"/>
            </a:br>
            <a:r>
              <a:rPr lang="fr-FR" sz="4800" dirty="0"/>
              <a:t>MERCI</a:t>
            </a:r>
          </a:p>
        </p:txBody>
      </p:sp>
      <p:cxnSp>
        <p:nvCxnSpPr>
          <p:cNvPr id="6" name="Google Shape;865;p51">
            <a:extLst>
              <a:ext uri="{FF2B5EF4-FFF2-40B4-BE49-F238E27FC236}">
                <a16:creationId xmlns:a16="http://schemas.microsoft.com/office/drawing/2014/main" id="{BB23C9E2-941A-528C-7158-4FC4851A6F85}"/>
              </a:ext>
            </a:extLst>
          </p:cNvPr>
          <p:cNvCxnSpPr/>
          <p:nvPr/>
        </p:nvCxnSpPr>
        <p:spPr>
          <a:xfrm>
            <a:off x="8469942" y="6698238"/>
            <a:ext cx="1349171" cy="0"/>
          </a:xfrm>
          <a:prstGeom prst="straightConnector1">
            <a:avLst/>
          </a:prstGeom>
          <a:noFill/>
          <a:ln w="9525" cap="rnd" cmpd="sng">
            <a:solidFill>
              <a:srgbClr val="1688AE"/>
            </a:solidFill>
            <a:prstDash val="solid"/>
            <a:round/>
            <a:headEnd type="none" w="sm" len="sm"/>
            <a:tailEnd type="none" w="sm" len="sm"/>
          </a:ln>
        </p:spPr>
      </p:cxnSp>
    </p:spTree>
    <p:extLst>
      <p:ext uri="{BB962C8B-B14F-4D97-AF65-F5344CB8AC3E}">
        <p14:creationId xmlns:p14="http://schemas.microsoft.com/office/powerpoint/2010/main" val="2605320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2">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De l’antiquité aux Jeux Olympiques de Paris 2024</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6" name="Image 5">
            <a:extLst>
              <a:ext uri="{FF2B5EF4-FFF2-40B4-BE49-F238E27FC236}">
                <a16:creationId xmlns:a16="http://schemas.microsoft.com/office/drawing/2014/main" id="{13DE7F53-8F3E-81F4-5347-ADC79D0486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4439" y="2915945"/>
            <a:ext cx="9060180" cy="5448300"/>
          </a:xfrm>
          <a:prstGeom prst="rect">
            <a:avLst/>
          </a:prstGeom>
        </p:spPr>
      </p:pic>
      <p:pic>
        <p:nvPicPr>
          <p:cNvPr id="11" name="Image 10">
            <a:extLst>
              <a:ext uri="{FF2B5EF4-FFF2-40B4-BE49-F238E27FC236}">
                <a16:creationId xmlns:a16="http://schemas.microsoft.com/office/drawing/2014/main" id="{27628899-C118-3559-8549-D8BCD67B8A1C}"/>
              </a:ext>
            </a:extLst>
          </p:cNvPr>
          <p:cNvPicPr>
            <a:picLocks noChangeAspect="1"/>
          </p:cNvPicPr>
          <p:nvPr/>
        </p:nvPicPr>
        <p:blipFill rotWithShape="1">
          <a:blip r:embed="rId4">
            <a:extLst>
              <a:ext uri="{28A0092B-C50C-407E-A947-70E740481C1C}">
                <a14:useLocalDpi xmlns:a14="http://schemas.microsoft.com/office/drawing/2010/main" val="0"/>
              </a:ext>
            </a:extLst>
          </a:blip>
          <a:srcRect l="57336" t="11402" r="5212" b="13235"/>
          <a:stretch/>
        </p:blipFill>
        <p:spPr>
          <a:xfrm>
            <a:off x="1016060" y="2915945"/>
            <a:ext cx="2590800" cy="2931047"/>
          </a:xfrm>
          <a:prstGeom prst="rect">
            <a:avLst/>
          </a:prstGeom>
        </p:spPr>
      </p:pic>
      <p:pic>
        <p:nvPicPr>
          <p:cNvPr id="13" name="Image 12">
            <a:extLst>
              <a:ext uri="{FF2B5EF4-FFF2-40B4-BE49-F238E27FC236}">
                <a16:creationId xmlns:a16="http://schemas.microsoft.com/office/drawing/2014/main" id="{D1A65161-FDE5-08A1-5E17-812A6EE77FA3}"/>
              </a:ext>
            </a:extLst>
          </p:cNvPr>
          <p:cNvPicPr>
            <a:picLocks noChangeAspect="1"/>
          </p:cNvPicPr>
          <p:nvPr/>
        </p:nvPicPr>
        <p:blipFill rotWithShape="1">
          <a:blip r:embed="rId5">
            <a:extLst>
              <a:ext uri="{28A0092B-C50C-407E-A947-70E740481C1C}">
                <a14:useLocalDpi xmlns:a14="http://schemas.microsoft.com/office/drawing/2010/main" val="0"/>
              </a:ext>
            </a:extLst>
          </a:blip>
          <a:srcRect b="33361"/>
          <a:stretch/>
        </p:blipFill>
        <p:spPr>
          <a:xfrm>
            <a:off x="749360" y="6279674"/>
            <a:ext cx="2857500" cy="1904206"/>
          </a:xfrm>
          <a:prstGeom prst="rect">
            <a:avLst/>
          </a:prstGeom>
        </p:spPr>
      </p:pic>
      <p:sp>
        <p:nvSpPr>
          <p:cNvPr id="14" name="Rectangle 13">
            <a:extLst>
              <a:ext uri="{FF2B5EF4-FFF2-40B4-BE49-F238E27FC236}">
                <a16:creationId xmlns:a16="http://schemas.microsoft.com/office/drawing/2014/main" id="{6A1EA993-AE81-7AE2-36DC-32DB0827BB76}"/>
              </a:ext>
            </a:extLst>
          </p:cNvPr>
          <p:cNvSpPr/>
          <p:nvPr/>
        </p:nvSpPr>
        <p:spPr>
          <a:xfrm>
            <a:off x="883920" y="4632960"/>
            <a:ext cx="2722940" cy="420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D9930933-6CCB-22E2-16AC-35CF3A6EE3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4623"/>
          <a:stretch/>
        </p:blipFill>
        <p:spPr>
          <a:xfrm>
            <a:off x="14238381" y="2604234"/>
            <a:ext cx="3351754" cy="2806876"/>
          </a:xfrm>
          <a:prstGeom prst="rect">
            <a:avLst/>
          </a:prstGeom>
        </p:spPr>
      </p:pic>
      <p:pic>
        <p:nvPicPr>
          <p:cNvPr id="20" name="Image 19">
            <a:extLst>
              <a:ext uri="{FF2B5EF4-FFF2-40B4-BE49-F238E27FC236}">
                <a16:creationId xmlns:a16="http://schemas.microsoft.com/office/drawing/2014/main" id="{B2B3379F-49BD-7372-9116-D402215D46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38380" y="6516251"/>
            <a:ext cx="3351755" cy="1847994"/>
          </a:xfrm>
          <a:prstGeom prst="rect">
            <a:avLst/>
          </a:prstGeom>
        </p:spPr>
      </p:pic>
    </p:spTree>
    <p:extLst>
      <p:ext uri="{BB962C8B-B14F-4D97-AF65-F5344CB8AC3E}">
        <p14:creationId xmlns:p14="http://schemas.microsoft.com/office/powerpoint/2010/main" val="421467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Ellipse 11">
            <a:extLst>
              <a:ext uri="{FF2B5EF4-FFF2-40B4-BE49-F238E27FC236}">
                <a16:creationId xmlns:a16="http://schemas.microsoft.com/office/drawing/2014/main" id="{958AC5E9-C4FB-EA79-B8C4-B63BF604DBF1}"/>
              </a:ext>
            </a:extLst>
          </p:cNvPr>
          <p:cNvSpPr>
            <a:spLocks noChangeAspect="1"/>
          </p:cNvSpPr>
          <p:nvPr/>
        </p:nvSpPr>
        <p:spPr>
          <a:xfrm>
            <a:off x="536692" y="5086059"/>
            <a:ext cx="2175593" cy="2175259"/>
          </a:xfrm>
          <a:prstGeom prst="ellipse">
            <a:avLst/>
          </a:prstGeom>
          <a:solidFill>
            <a:srgbClr val="3697BA"/>
          </a:solidFill>
          <a:ln w="12700" cap="flat" cmpd="sng" algn="ctr">
            <a:noFill/>
            <a:prstDash val="solid"/>
            <a:miter lim="800000"/>
          </a:ln>
          <a:effectLst/>
        </p:spPr>
        <p:txBody>
          <a:bodyPr wrap="none" lIns="36000" tIns="36000" rIns="36000" bIns="36000" rtlCol="0" anchor="t" anchorCtr="0"/>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marL="0" marR="0" lvl="0" indent="0" algn="ctr" defTabSz="855086" rtl="0" eaLnBrk="1" fontAlgn="auto" latinLnBrk="0" hangingPunct="1">
              <a:lnSpc>
                <a:spcPct val="90000"/>
              </a:lnSpc>
              <a:spcBef>
                <a:spcPts val="0"/>
              </a:spcBef>
              <a:spcAft>
                <a:spcPts val="566"/>
              </a:spcAft>
              <a:buClrTx/>
              <a:buSzTx/>
              <a:buFontTx/>
              <a:buNone/>
              <a:tabLst/>
              <a:defRPr/>
            </a:pPr>
            <a:endParaRPr kumimoji="0" lang="fr-FR" sz="1800" b="0" i="0" u="none" strike="noStrike" kern="1200" cap="none" spc="-50" normalizeH="0" baseline="0" noProof="0" dirty="0">
              <a:ln>
                <a:noFill/>
              </a:ln>
              <a:solidFill>
                <a:prstClr val="white"/>
              </a:solidFill>
              <a:effectLst/>
              <a:uLnTx/>
              <a:uFillTx/>
              <a:latin typeface="Calibri"/>
              <a:ea typeface="+mn-ea"/>
              <a:cs typeface="Calibri"/>
            </a:endParaRPr>
          </a:p>
        </p:txBody>
      </p:sp>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2">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Les bénéfices du sport pour la santé</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5" name="Image 4">
            <a:extLst>
              <a:ext uri="{FF2B5EF4-FFF2-40B4-BE49-F238E27FC236}">
                <a16:creationId xmlns:a16="http://schemas.microsoft.com/office/drawing/2014/main" id="{1F99D356-71E0-71DA-3086-55669071CF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409" y="2651284"/>
            <a:ext cx="8566712" cy="7243765"/>
          </a:xfrm>
          <a:prstGeom prst="rect">
            <a:avLst/>
          </a:prstGeom>
        </p:spPr>
      </p:pic>
      <p:sp>
        <p:nvSpPr>
          <p:cNvPr id="40" name="Ellipse 11">
            <a:extLst>
              <a:ext uri="{FF2B5EF4-FFF2-40B4-BE49-F238E27FC236}">
                <a16:creationId xmlns:a16="http://schemas.microsoft.com/office/drawing/2014/main" id="{2E04FD9D-B5A0-DF54-F6E9-09901D8BBFB0}"/>
              </a:ext>
            </a:extLst>
          </p:cNvPr>
          <p:cNvSpPr>
            <a:spLocks noChangeAspect="1"/>
          </p:cNvSpPr>
          <p:nvPr/>
        </p:nvSpPr>
        <p:spPr>
          <a:xfrm>
            <a:off x="14040565" y="2712227"/>
            <a:ext cx="2175593" cy="2175259"/>
          </a:xfrm>
          <a:prstGeom prst="ellipse">
            <a:avLst/>
          </a:prstGeom>
          <a:solidFill>
            <a:srgbClr val="00ACA9"/>
          </a:solidFill>
          <a:ln w="12700" cap="flat" cmpd="sng" algn="ctr">
            <a:noFill/>
            <a:prstDash val="solid"/>
            <a:miter lim="800000"/>
          </a:ln>
          <a:effectLst/>
        </p:spPr>
        <p:txBody>
          <a:bodyPr wrap="none" lIns="36000" tIns="36000" rIns="36000" bIns="36000" rtlCol="0" anchor="t" anchorCtr="0"/>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marL="0" marR="0" lvl="0" indent="0" algn="ctr" defTabSz="855086" rtl="0" eaLnBrk="1" fontAlgn="auto" latinLnBrk="0" hangingPunct="1">
              <a:lnSpc>
                <a:spcPct val="90000"/>
              </a:lnSpc>
              <a:spcBef>
                <a:spcPts val="0"/>
              </a:spcBef>
              <a:spcAft>
                <a:spcPts val="566"/>
              </a:spcAft>
              <a:buClrTx/>
              <a:buSzTx/>
              <a:buFontTx/>
              <a:buNone/>
              <a:tabLst/>
              <a:defRPr/>
            </a:pPr>
            <a:endParaRPr kumimoji="0" lang="en-US" sz="1800" b="0" i="0" u="none" strike="noStrike" kern="1200" cap="none" spc="-50" normalizeH="0" baseline="0" noProof="0" dirty="0">
              <a:ln>
                <a:noFill/>
              </a:ln>
              <a:solidFill>
                <a:prstClr val="white"/>
              </a:solidFill>
              <a:effectLst/>
              <a:uLnTx/>
              <a:uFillTx/>
              <a:latin typeface="Calibri"/>
              <a:ea typeface="+mn-ea"/>
              <a:cs typeface="Calibri"/>
            </a:endParaRPr>
          </a:p>
        </p:txBody>
      </p:sp>
      <p:sp>
        <p:nvSpPr>
          <p:cNvPr id="41" name="Ellipse 40">
            <a:extLst>
              <a:ext uri="{FF2B5EF4-FFF2-40B4-BE49-F238E27FC236}">
                <a16:creationId xmlns:a16="http://schemas.microsoft.com/office/drawing/2014/main" id="{3E170C36-18BB-B009-915B-F4F76EE1CC88}"/>
              </a:ext>
            </a:extLst>
          </p:cNvPr>
          <p:cNvSpPr>
            <a:spLocks noChangeAspect="1"/>
          </p:cNvSpPr>
          <p:nvPr/>
        </p:nvSpPr>
        <p:spPr>
          <a:xfrm>
            <a:off x="14756842" y="7675932"/>
            <a:ext cx="2175593" cy="2175259"/>
          </a:xfrm>
          <a:prstGeom prst="ellipse">
            <a:avLst/>
          </a:prstGeom>
          <a:solidFill>
            <a:srgbClr val="1688AE"/>
          </a:solidFill>
          <a:ln w="12700" cap="flat" cmpd="sng" algn="ctr">
            <a:noFill/>
            <a:prstDash val="solid"/>
            <a:miter lim="800000"/>
          </a:ln>
          <a:effectLst/>
        </p:spPr>
        <p:txBody>
          <a:bodyPr wrap="none" lIns="36000" tIns="36000" rIns="36000" bIns="36000" rtlCol="0" anchor="t" anchorCtr="0"/>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marL="0" marR="0" lvl="0" indent="0" algn="ctr" defTabSz="855086" rtl="0" eaLnBrk="1" fontAlgn="auto" latinLnBrk="0" hangingPunct="1">
              <a:lnSpc>
                <a:spcPct val="90000"/>
              </a:lnSpc>
              <a:spcBef>
                <a:spcPts val="0"/>
              </a:spcBef>
              <a:spcAft>
                <a:spcPts val="566"/>
              </a:spcAft>
              <a:buClrTx/>
              <a:buSzTx/>
              <a:buFontTx/>
              <a:buNone/>
              <a:tabLst/>
              <a:defRPr/>
            </a:pPr>
            <a:endParaRPr kumimoji="0" lang="fr-FR" sz="1800" b="0" i="0" u="none" strike="noStrike" kern="1200" cap="none" spc="-50" normalizeH="0" baseline="0" noProof="0" dirty="0">
              <a:ln>
                <a:noFill/>
              </a:ln>
              <a:solidFill>
                <a:prstClr val="white"/>
              </a:solidFill>
              <a:effectLst/>
              <a:uLnTx/>
              <a:uFillTx/>
              <a:latin typeface="Calibri"/>
              <a:ea typeface="+mn-ea"/>
              <a:cs typeface="Calibri"/>
            </a:endParaRPr>
          </a:p>
        </p:txBody>
      </p:sp>
      <p:sp>
        <p:nvSpPr>
          <p:cNvPr id="42" name="Ellipse 11">
            <a:extLst>
              <a:ext uri="{FF2B5EF4-FFF2-40B4-BE49-F238E27FC236}">
                <a16:creationId xmlns:a16="http://schemas.microsoft.com/office/drawing/2014/main" id="{FBB9843D-29A3-CA77-F981-84539D283996}"/>
              </a:ext>
            </a:extLst>
          </p:cNvPr>
          <p:cNvSpPr>
            <a:spLocks noChangeAspect="1"/>
          </p:cNvSpPr>
          <p:nvPr/>
        </p:nvSpPr>
        <p:spPr>
          <a:xfrm>
            <a:off x="15578890" y="5131368"/>
            <a:ext cx="2175593" cy="2175259"/>
          </a:xfrm>
          <a:prstGeom prst="ellipse">
            <a:avLst/>
          </a:prstGeom>
          <a:solidFill>
            <a:srgbClr val="92C56E"/>
          </a:solidFill>
          <a:ln w="12700" cap="flat" cmpd="sng" algn="ctr">
            <a:noFill/>
            <a:prstDash val="solid"/>
            <a:miter lim="800000"/>
          </a:ln>
          <a:effectLst/>
        </p:spPr>
        <p:txBody>
          <a:bodyPr wrap="none" lIns="36000" tIns="36000" rIns="36000" bIns="36000" rtlCol="0" anchor="t" anchorCtr="0"/>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marL="0" marR="0" lvl="0" indent="0" algn="ctr" defTabSz="855086" rtl="0" eaLnBrk="1" fontAlgn="auto" latinLnBrk="0" hangingPunct="1">
              <a:lnSpc>
                <a:spcPct val="90000"/>
              </a:lnSpc>
              <a:spcBef>
                <a:spcPts val="0"/>
              </a:spcBef>
              <a:spcAft>
                <a:spcPts val="566"/>
              </a:spcAft>
              <a:buClrTx/>
              <a:buSzTx/>
              <a:buFontTx/>
              <a:buNone/>
              <a:tabLst/>
              <a:defRPr/>
            </a:pPr>
            <a:endParaRPr kumimoji="0" lang="fr-FR" sz="1800" b="0" i="0" u="none" strike="noStrike" kern="1200" cap="none" spc="-50" normalizeH="0" baseline="0" noProof="0" dirty="0">
              <a:ln>
                <a:noFill/>
              </a:ln>
              <a:solidFill>
                <a:prstClr val="white"/>
              </a:solidFill>
              <a:effectLst/>
              <a:uLnTx/>
              <a:uFillTx/>
              <a:latin typeface="Calibri"/>
              <a:ea typeface="+mn-ea"/>
              <a:cs typeface="Calibri"/>
            </a:endParaRPr>
          </a:p>
        </p:txBody>
      </p:sp>
      <p:sp>
        <p:nvSpPr>
          <p:cNvPr id="43" name="Ellipse 11">
            <a:extLst>
              <a:ext uri="{FF2B5EF4-FFF2-40B4-BE49-F238E27FC236}">
                <a16:creationId xmlns:a16="http://schemas.microsoft.com/office/drawing/2014/main" id="{6FD6BBB3-DE72-9645-ED84-2C1E72892681}"/>
              </a:ext>
            </a:extLst>
          </p:cNvPr>
          <p:cNvSpPr>
            <a:spLocks noChangeAspect="1"/>
          </p:cNvSpPr>
          <p:nvPr/>
        </p:nvSpPr>
        <p:spPr>
          <a:xfrm>
            <a:off x="2289292" y="2651284"/>
            <a:ext cx="2175593" cy="2175259"/>
          </a:xfrm>
          <a:prstGeom prst="ellipse">
            <a:avLst/>
          </a:prstGeom>
          <a:solidFill>
            <a:srgbClr val="1DBADF"/>
          </a:solidFill>
          <a:ln w="12700" cap="flat" cmpd="sng" algn="ctr">
            <a:noFill/>
            <a:prstDash val="solid"/>
            <a:miter lim="800000"/>
          </a:ln>
          <a:effectLst/>
        </p:spPr>
        <p:txBody>
          <a:bodyPr wrap="none" lIns="36000" tIns="36000" rIns="36000" bIns="36000" rtlCol="0" anchor="t" anchorCtr="0"/>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marL="0" marR="0" lvl="0" indent="0" algn="ctr" defTabSz="855086" rtl="0" eaLnBrk="1" fontAlgn="auto" latinLnBrk="0" hangingPunct="1">
              <a:lnSpc>
                <a:spcPct val="90000"/>
              </a:lnSpc>
              <a:spcBef>
                <a:spcPts val="0"/>
              </a:spcBef>
              <a:spcAft>
                <a:spcPts val="566"/>
              </a:spcAft>
              <a:buClrTx/>
              <a:buSzTx/>
              <a:buFontTx/>
              <a:buNone/>
              <a:tabLst/>
              <a:defRPr/>
            </a:pPr>
            <a:endParaRPr kumimoji="0" lang="fr-FR" sz="1800" b="0" i="0" u="none" strike="noStrike" kern="1200" cap="none" spc="-50" normalizeH="0" baseline="0" noProof="0" dirty="0">
              <a:ln>
                <a:noFill/>
              </a:ln>
              <a:solidFill>
                <a:prstClr val="white"/>
              </a:solidFill>
              <a:effectLst/>
              <a:uLnTx/>
              <a:uFillTx/>
              <a:latin typeface="Calibri"/>
              <a:ea typeface="+mn-ea"/>
              <a:cs typeface="Calibri"/>
            </a:endParaRPr>
          </a:p>
        </p:txBody>
      </p:sp>
      <p:sp>
        <p:nvSpPr>
          <p:cNvPr id="44" name="Espace réservé du contenu 2">
            <a:extLst>
              <a:ext uri="{FF2B5EF4-FFF2-40B4-BE49-F238E27FC236}">
                <a16:creationId xmlns:a16="http://schemas.microsoft.com/office/drawing/2014/main" id="{A9BD37F9-6658-AE84-7C9C-FBDDD6B848FC}"/>
              </a:ext>
            </a:extLst>
          </p:cNvPr>
          <p:cNvSpPr txBox="1">
            <a:spLocks/>
          </p:cNvSpPr>
          <p:nvPr/>
        </p:nvSpPr>
        <p:spPr>
          <a:xfrm>
            <a:off x="2253380" y="3015728"/>
            <a:ext cx="2175593" cy="1501950"/>
          </a:xfrm>
          <a:prstGeom prst="rect">
            <a:avLst/>
          </a:prstGeom>
        </p:spPr>
        <p:txBody>
          <a:bodyPr wrap="square">
            <a:spAutoFit/>
          </a:bodyPr>
          <a:lstStyle>
            <a:lvl1pPr marL="685834" indent="-685834" algn="ctr" defTabSz="1828891" rtl="0" eaLnBrk="1" latinLnBrk="0" hangingPunct="1">
              <a:spcBef>
                <a:spcPct val="20000"/>
              </a:spcBef>
              <a:spcAft>
                <a:spcPts val="600"/>
              </a:spcAft>
              <a:buFont typeface="Arial" pitchFamily="34" charset="0"/>
              <a:buChar char="•"/>
              <a:defRPr sz="3200" kern="1200">
                <a:solidFill>
                  <a:schemeClr val="bg1"/>
                </a:solidFill>
                <a:latin typeface="+mn-lt"/>
                <a:ea typeface="+mn-ea"/>
                <a:cs typeface="+mn-cs"/>
              </a:defRPr>
            </a:lvl1pPr>
            <a:lvl2pPr marL="0" indent="0" algn="ctr" defTabSz="1828891" rtl="0" eaLnBrk="1" latinLnBrk="0" hangingPunct="1">
              <a:spcBef>
                <a:spcPct val="20000"/>
              </a:spcBef>
              <a:spcAft>
                <a:spcPts val="400"/>
              </a:spcAft>
              <a:buFont typeface="Arial" pitchFamily="34" charset="0"/>
              <a:buNone/>
              <a:defRPr sz="5600" kern="1200">
                <a:solidFill>
                  <a:schemeClr val="bg1"/>
                </a:solidFill>
                <a:latin typeface="+mn-lt"/>
                <a:ea typeface="+mn-ea"/>
                <a:cs typeface="+mn-cs"/>
              </a:defRPr>
            </a:lvl2pPr>
            <a:lvl3pPr marL="2286114" indent="-457223" algn="l" defTabSz="1828891" rtl="0" eaLnBrk="1" latinLnBrk="0" hangingPunct="1">
              <a:spcBef>
                <a:spcPct val="20000"/>
              </a:spcBef>
              <a:spcAft>
                <a:spcPts val="400"/>
              </a:spcAft>
              <a:buFont typeface="Arial" pitchFamily="34" charset="0"/>
              <a:buChar char="•"/>
              <a:defRPr sz="4800" kern="1200">
                <a:solidFill>
                  <a:schemeClr val="bg1"/>
                </a:solidFill>
                <a:latin typeface="+mn-lt"/>
                <a:ea typeface="+mn-ea"/>
                <a:cs typeface="+mn-cs"/>
              </a:defRPr>
            </a:lvl3pPr>
            <a:lvl4pPr marL="3200560" indent="-457223" algn="l" defTabSz="1828891" rtl="0" eaLnBrk="1" latinLnBrk="0" hangingPunct="1">
              <a:spcBef>
                <a:spcPct val="20000"/>
              </a:spcBef>
              <a:buFont typeface="Arial" pitchFamily="34" charset="0"/>
              <a:buChar char="–"/>
              <a:defRPr sz="4000" kern="1200">
                <a:solidFill>
                  <a:schemeClr val="bg1"/>
                </a:solidFill>
                <a:latin typeface="+mn-lt"/>
                <a:ea typeface="+mn-ea"/>
                <a:cs typeface="+mn-cs"/>
              </a:defRPr>
            </a:lvl4pPr>
            <a:lvl5pPr marL="4115006" indent="-457223" algn="l" defTabSz="1828891" rtl="0" eaLnBrk="1" latinLnBrk="0" hangingPunct="1">
              <a:spcBef>
                <a:spcPct val="20000"/>
              </a:spcBef>
              <a:buFont typeface="Arial" pitchFamily="34" charset="0"/>
              <a:buChar char="»"/>
              <a:defRPr sz="4000" kern="1200">
                <a:solidFill>
                  <a:schemeClr val="bg1"/>
                </a:solidFill>
                <a:latin typeface="+mn-lt"/>
                <a:ea typeface="+mn-ea"/>
                <a:cs typeface="+mn-cs"/>
              </a:defRPr>
            </a:lvl5pPr>
            <a:lvl6pPr marL="5029451"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897"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343"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789"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9pPr>
          </a:lstStyle>
          <a:p>
            <a:pPr marL="0" marR="0" lvl="0" indent="0" algn="ctr" defTabSz="1828891" rtl="0" eaLnBrk="1" fontAlgn="auto" latinLnBrk="0" hangingPunct="1">
              <a:lnSpc>
                <a:spcPct val="100000"/>
              </a:lnSpc>
              <a:spcBef>
                <a:spcPct val="20000"/>
              </a:spcBef>
              <a:spcAft>
                <a:spcPts val="600"/>
              </a:spcAft>
              <a:buClrTx/>
              <a:buSzTx/>
              <a:buNone/>
              <a:tabLst/>
              <a:defRPr/>
            </a:pPr>
            <a:r>
              <a:rPr kumimoji="0" lang="fr-FR" sz="2400" b="1" i="0" u="none" strike="noStrike" kern="1200" cap="none" spc="0" normalizeH="0" baseline="0" noProof="0" dirty="0">
                <a:ln>
                  <a:noFill/>
                </a:ln>
                <a:solidFill>
                  <a:srgbClr val="FFFFFF"/>
                </a:solidFill>
                <a:effectLst/>
                <a:uLnTx/>
                <a:uFillTx/>
                <a:latin typeface="Calibri"/>
                <a:ea typeface="+mn-ea"/>
                <a:cs typeface="+mn-cs"/>
              </a:rPr>
              <a:t>Maladies </a:t>
            </a:r>
          </a:p>
          <a:p>
            <a:pPr marL="0" marR="0" lvl="0" indent="0" algn="ctr" defTabSz="1828891" rtl="0" eaLnBrk="1" fontAlgn="auto" latinLnBrk="0" hangingPunct="1">
              <a:lnSpc>
                <a:spcPct val="100000"/>
              </a:lnSpc>
              <a:spcBef>
                <a:spcPct val="20000"/>
              </a:spcBef>
              <a:spcAft>
                <a:spcPts val="600"/>
              </a:spcAft>
              <a:buClrTx/>
              <a:buSzTx/>
              <a:buNone/>
              <a:tabLst/>
              <a:defRPr/>
            </a:pPr>
            <a:r>
              <a:rPr lang="fr-FR" sz="2400" b="1" dirty="0">
                <a:solidFill>
                  <a:srgbClr val="FFFFFF"/>
                </a:solidFill>
                <a:latin typeface="Calibri"/>
              </a:rPr>
              <a:t>non</a:t>
            </a:r>
          </a:p>
          <a:p>
            <a:pPr marL="0" marR="0" lvl="0" indent="0" algn="ctr" defTabSz="1828891" rtl="0" eaLnBrk="1" fontAlgn="auto" latinLnBrk="0" hangingPunct="1">
              <a:lnSpc>
                <a:spcPct val="100000"/>
              </a:lnSpc>
              <a:spcBef>
                <a:spcPct val="20000"/>
              </a:spcBef>
              <a:spcAft>
                <a:spcPts val="600"/>
              </a:spcAft>
              <a:buClrTx/>
              <a:buSzTx/>
              <a:buNone/>
              <a:tabLst/>
              <a:defRPr/>
            </a:pPr>
            <a:r>
              <a:rPr kumimoji="0" lang="fr-FR" sz="2400" b="1" i="0" u="none" strike="noStrike" kern="1200" cap="none" spc="0" normalizeH="0" baseline="0" noProof="0" dirty="0">
                <a:ln>
                  <a:noFill/>
                </a:ln>
                <a:solidFill>
                  <a:srgbClr val="FFFFFF"/>
                </a:solidFill>
                <a:effectLst/>
                <a:uLnTx/>
                <a:uFillTx/>
                <a:latin typeface="Calibri"/>
                <a:ea typeface="+mn-ea"/>
                <a:cs typeface="+mn-cs"/>
              </a:rPr>
              <a:t>acquises</a:t>
            </a:r>
          </a:p>
        </p:txBody>
      </p:sp>
      <p:sp>
        <p:nvSpPr>
          <p:cNvPr id="46" name="Ellipse 11">
            <a:extLst>
              <a:ext uri="{FF2B5EF4-FFF2-40B4-BE49-F238E27FC236}">
                <a16:creationId xmlns:a16="http://schemas.microsoft.com/office/drawing/2014/main" id="{7AC49D3F-3559-25C5-8BF6-7427BACDF7E3}"/>
              </a:ext>
            </a:extLst>
          </p:cNvPr>
          <p:cNvSpPr>
            <a:spLocks noChangeAspect="1"/>
          </p:cNvSpPr>
          <p:nvPr/>
        </p:nvSpPr>
        <p:spPr>
          <a:xfrm>
            <a:off x="1451092" y="7637304"/>
            <a:ext cx="2175593" cy="2175259"/>
          </a:xfrm>
          <a:prstGeom prst="ellipse">
            <a:avLst/>
          </a:prstGeom>
          <a:solidFill>
            <a:srgbClr val="4B8093"/>
          </a:solidFill>
          <a:ln w="12700" cap="flat" cmpd="sng" algn="ctr">
            <a:noFill/>
            <a:prstDash val="solid"/>
            <a:miter lim="800000"/>
          </a:ln>
          <a:effectLst/>
        </p:spPr>
        <p:txBody>
          <a:bodyPr wrap="none" lIns="36000" tIns="36000" rIns="36000" bIns="36000" rtlCol="0" anchor="t" anchorCtr="0"/>
          <a:lstStyle>
            <a:defPPr>
              <a:defRPr lang="en-GB"/>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stStyle>
          <a:p>
            <a:pPr marL="0" marR="0" lvl="0" indent="0" algn="ctr" defTabSz="855086" rtl="0" eaLnBrk="1" fontAlgn="auto" latinLnBrk="0" hangingPunct="1">
              <a:lnSpc>
                <a:spcPct val="90000"/>
              </a:lnSpc>
              <a:spcBef>
                <a:spcPts val="0"/>
              </a:spcBef>
              <a:spcAft>
                <a:spcPts val="566"/>
              </a:spcAft>
              <a:buClrTx/>
              <a:buSzTx/>
              <a:buFontTx/>
              <a:buNone/>
              <a:tabLst/>
              <a:defRPr/>
            </a:pPr>
            <a:endParaRPr kumimoji="0" lang="fr-FR" sz="1800" b="0" i="0" u="none" strike="noStrike" kern="1200" cap="none" spc="-50" normalizeH="0" baseline="0" noProof="0" dirty="0">
              <a:ln>
                <a:noFill/>
              </a:ln>
              <a:solidFill>
                <a:prstClr val="white"/>
              </a:solidFill>
              <a:effectLst/>
              <a:uLnTx/>
              <a:uFillTx/>
              <a:latin typeface="Calibri"/>
              <a:ea typeface="+mn-ea"/>
              <a:cs typeface="Calibri"/>
            </a:endParaRPr>
          </a:p>
        </p:txBody>
      </p:sp>
      <p:sp>
        <p:nvSpPr>
          <p:cNvPr id="47" name="Espace réservé du contenu 2">
            <a:extLst>
              <a:ext uri="{FF2B5EF4-FFF2-40B4-BE49-F238E27FC236}">
                <a16:creationId xmlns:a16="http://schemas.microsoft.com/office/drawing/2014/main" id="{396F405E-7D10-1DB8-79C9-67A95F2E3F79}"/>
              </a:ext>
            </a:extLst>
          </p:cNvPr>
          <p:cNvSpPr txBox="1">
            <a:spLocks/>
          </p:cNvSpPr>
          <p:nvPr/>
        </p:nvSpPr>
        <p:spPr>
          <a:xfrm>
            <a:off x="500780" y="5422713"/>
            <a:ext cx="2175593" cy="1501950"/>
          </a:xfrm>
          <a:prstGeom prst="rect">
            <a:avLst/>
          </a:prstGeom>
        </p:spPr>
        <p:txBody>
          <a:bodyPr wrap="square">
            <a:spAutoFit/>
          </a:bodyPr>
          <a:lstStyle>
            <a:lvl1pPr marL="685834" indent="-685834" algn="ctr" defTabSz="1828891" rtl="0" eaLnBrk="1" latinLnBrk="0" hangingPunct="1">
              <a:spcBef>
                <a:spcPct val="20000"/>
              </a:spcBef>
              <a:spcAft>
                <a:spcPts val="600"/>
              </a:spcAft>
              <a:buFont typeface="Arial" pitchFamily="34" charset="0"/>
              <a:buChar char="•"/>
              <a:defRPr sz="3200" kern="1200">
                <a:solidFill>
                  <a:schemeClr val="bg1"/>
                </a:solidFill>
                <a:latin typeface="+mn-lt"/>
                <a:ea typeface="+mn-ea"/>
                <a:cs typeface="+mn-cs"/>
              </a:defRPr>
            </a:lvl1pPr>
            <a:lvl2pPr marL="0" indent="0" algn="ctr" defTabSz="1828891" rtl="0" eaLnBrk="1" latinLnBrk="0" hangingPunct="1">
              <a:spcBef>
                <a:spcPct val="20000"/>
              </a:spcBef>
              <a:spcAft>
                <a:spcPts val="400"/>
              </a:spcAft>
              <a:buFont typeface="Arial" pitchFamily="34" charset="0"/>
              <a:buNone/>
              <a:defRPr sz="5600" kern="1200">
                <a:solidFill>
                  <a:schemeClr val="bg1"/>
                </a:solidFill>
                <a:latin typeface="+mn-lt"/>
                <a:ea typeface="+mn-ea"/>
                <a:cs typeface="+mn-cs"/>
              </a:defRPr>
            </a:lvl2pPr>
            <a:lvl3pPr marL="2286114" indent="-457223" algn="l" defTabSz="1828891" rtl="0" eaLnBrk="1" latinLnBrk="0" hangingPunct="1">
              <a:spcBef>
                <a:spcPct val="20000"/>
              </a:spcBef>
              <a:spcAft>
                <a:spcPts val="400"/>
              </a:spcAft>
              <a:buFont typeface="Arial" pitchFamily="34" charset="0"/>
              <a:buChar char="•"/>
              <a:defRPr sz="4800" kern="1200">
                <a:solidFill>
                  <a:schemeClr val="bg1"/>
                </a:solidFill>
                <a:latin typeface="+mn-lt"/>
                <a:ea typeface="+mn-ea"/>
                <a:cs typeface="+mn-cs"/>
              </a:defRPr>
            </a:lvl3pPr>
            <a:lvl4pPr marL="3200560" indent="-457223" algn="l" defTabSz="1828891" rtl="0" eaLnBrk="1" latinLnBrk="0" hangingPunct="1">
              <a:spcBef>
                <a:spcPct val="20000"/>
              </a:spcBef>
              <a:buFont typeface="Arial" pitchFamily="34" charset="0"/>
              <a:buChar char="–"/>
              <a:defRPr sz="4000" kern="1200">
                <a:solidFill>
                  <a:schemeClr val="bg1"/>
                </a:solidFill>
                <a:latin typeface="+mn-lt"/>
                <a:ea typeface="+mn-ea"/>
                <a:cs typeface="+mn-cs"/>
              </a:defRPr>
            </a:lvl4pPr>
            <a:lvl5pPr marL="4115006" indent="-457223" algn="l" defTabSz="1828891" rtl="0" eaLnBrk="1" latinLnBrk="0" hangingPunct="1">
              <a:spcBef>
                <a:spcPct val="20000"/>
              </a:spcBef>
              <a:buFont typeface="Arial" pitchFamily="34" charset="0"/>
              <a:buChar char="»"/>
              <a:defRPr sz="4000" kern="1200">
                <a:solidFill>
                  <a:schemeClr val="bg1"/>
                </a:solidFill>
                <a:latin typeface="+mn-lt"/>
                <a:ea typeface="+mn-ea"/>
                <a:cs typeface="+mn-cs"/>
              </a:defRPr>
            </a:lvl5pPr>
            <a:lvl6pPr marL="5029451"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897"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343"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789"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9pPr>
          </a:lstStyle>
          <a:p>
            <a:pPr marL="0" marR="0" lvl="0" indent="0" algn="ctr" defTabSz="1828891" rtl="0" eaLnBrk="1" fontAlgn="auto" latinLnBrk="0" hangingPunct="1">
              <a:lnSpc>
                <a:spcPct val="100000"/>
              </a:lnSpc>
              <a:spcBef>
                <a:spcPct val="20000"/>
              </a:spcBef>
              <a:spcAft>
                <a:spcPts val="600"/>
              </a:spcAft>
              <a:buClrTx/>
              <a:buSzTx/>
              <a:buNone/>
              <a:tabLst/>
              <a:defRPr/>
            </a:pPr>
            <a:r>
              <a:rPr lang="fr-FR" sz="2400" b="1" dirty="0">
                <a:solidFill>
                  <a:srgbClr val="FFFFFF"/>
                </a:solidFill>
                <a:latin typeface="Calibri"/>
              </a:rPr>
              <a:t>Meilleure</a:t>
            </a:r>
          </a:p>
          <a:p>
            <a:pPr marL="0" marR="0" lvl="0" indent="0" algn="ctr" defTabSz="1828891" rtl="0" eaLnBrk="1" fontAlgn="auto" latinLnBrk="0" hangingPunct="1">
              <a:lnSpc>
                <a:spcPct val="100000"/>
              </a:lnSpc>
              <a:spcBef>
                <a:spcPct val="20000"/>
              </a:spcBef>
              <a:spcAft>
                <a:spcPts val="600"/>
              </a:spcAft>
              <a:buClrTx/>
              <a:buSzTx/>
              <a:buNone/>
              <a:tabLst/>
              <a:defRPr/>
            </a:pPr>
            <a:r>
              <a:rPr lang="fr-FR" sz="2400" b="1" dirty="0">
                <a:solidFill>
                  <a:srgbClr val="FFFFFF"/>
                </a:solidFill>
                <a:latin typeface="Calibri"/>
              </a:rPr>
              <a:t>h</a:t>
            </a:r>
            <a:r>
              <a:rPr kumimoji="0" lang="fr-FR" sz="2400" b="1" i="0" u="none" strike="noStrike" kern="1200" cap="none" spc="0" normalizeH="0" baseline="0" noProof="0" dirty="0" err="1">
                <a:ln>
                  <a:noFill/>
                </a:ln>
                <a:solidFill>
                  <a:srgbClr val="FFFFFF"/>
                </a:solidFill>
                <a:effectLst/>
                <a:uLnTx/>
                <a:uFillTx/>
                <a:latin typeface="Calibri"/>
                <a:ea typeface="+mn-ea"/>
                <a:cs typeface="+mn-cs"/>
              </a:rPr>
              <a:t>ygiène</a:t>
            </a:r>
            <a:r>
              <a:rPr kumimoji="0" lang="fr-FR" sz="2400" b="1" i="0" u="none" strike="noStrike" kern="1200" cap="none" spc="0" normalizeH="0" baseline="0" noProof="0" dirty="0">
                <a:ln>
                  <a:noFill/>
                </a:ln>
                <a:solidFill>
                  <a:srgbClr val="FFFFFF"/>
                </a:solidFill>
                <a:effectLst/>
                <a:uLnTx/>
                <a:uFillTx/>
                <a:latin typeface="Calibri"/>
                <a:ea typeface="+mn-ea"/>
                <a:cs typeface="+mn-cs"/>
              </a:rPr>
              <a:t> </a:t>
            </a:r>
          </a:p>
          <a:p>
            <a:pPr marL="0" marR="0" lvl="0" indent="0" algn="ctr" defTabSz="1828891" rtl="0" eaLnBrk="1" fontAlgn="auto" latinLnBrk="0" hangingPunct="1">
              <a:lnSpc>
                <a:spcPct val="100000"/>
              </a:lnSpc>
              <a:spcBef>
                <a:spcPct val="20000"/>
              </a:spcBef>
              <a:spcAft>
                <a:spcPts val="600"/>
              </a:spcAft>
              <a:buClrTx/>
              <a:buSzTx/>
              <a:buNone/>
              <a:tabLst/>
              <a:defRPr/>
            </a:pPr>
            <a:r>
              <a:rPr kumimoji="0" lang="fr-FR" sz="2400" b="1" i="0" u="none" strike="noStrike" kern="1200" cap="none" spc="0" normalizeH="0" baseline="0" noProof="0" dirty="0">
                <a:ln>
                  <a:noFill/>
                </a:ln>
                <a:solidFill>
                  <a:srgbClr val="FFFFFF"/>
                </a:solidFill>
                <a:effectLst/>
                <a:uLnTx/>
                <a:uFillTx/>
                <a:latin typeface="Calibri"/>
                <a:ea typeface="+mn-ea"/>
                <a:cs typeface="+mn-cs"/>
              </a:rPr>
              <a:t>de vie</a:t>
            </a:r>
          </a:p>
        </p:txBody>
      </p:sp>
      <p:sp>
        <p:nvSpPr>
          <p:cNvPr id="48" name="Espace réservé du contenu 2">
            <a:extLst>
              <a:ext uri="{FF2B5EF4-FFF2-40B4-BE49-F238E27FC236}">
                <a16:creationId xmlns:a16="http://schemas.microsoft.com/office/drawing/2014/main" id="{9113EA35-44EC-AC01-88BA-13C351B95FC0}"/>
              </a:ext>
            </a:extLst>
          </p:cNvPr>
          <p:cNvSpPr txBox="1">
            <a:spLocks/>
          </p:cNvSpPr>
          <p:nvPr/>
        </p:nvSpPr>
        <p:spPr>
          <a:xfrm>
            <a:off x="1422821" y="7973958"/>
            <a:ext cx="2175593" cy="1501950"/>
          </a:xfrm>
          <a:prstGeom prst="rect">
            <a:avLst/>
          </a:prstGeom>
        </p:spPr>
        <p:txBody>
          <a:bodyPr wrap="square">
            <a:spAutoFit/>
          </a:bodyPr>
          <a:lstStyle>
            <a:lvl1pPr marL="685834" indent="-685834" algn="ctr" defTabSz="1828891" rtl="0" eaLnBrk="1" latinLnBrk="0" hangingPunct="1">
              <a:spcBef>
                <a:spcPct val="20000"/>
              </a:spcBef>
              <a:spcAft>
                <a:spcPts val="600"/>
              </a:spcAft>
              <a:buFont typeface="Arial" pitchFamily="34" charset="0"/>
              <a:buChar char="•"/>
              <a:defRPr sz="3200" kern="1200">
                <a:solidFill>
                  <a:schemeClr val="bg1"/>
                </a:solidFill>
                <a:latin typeface="+mn-lt"/>
                <a:ea typeface="+mn-ea"/>
                <a:cs typeface="+mn-cs"/>
              </a:defRPr>
            </a:lvl1pPr>
            <a:lvl2pPr marL="0" indent="0" algn="ctr" defTabSz="1828891" rtl="0" eaLnBrk="1" latinLnBrk="0" hangingPunct="1">
              <a:spcBef>
                <a:spcPct val="20000"/>
              </a:spcBef>
              <a:spcAft>
                <a:spcPts val="400"/>
              </a:spcAft>
              <a:buFont typeface="Arial" pitchFamily="34" charset="0"/>
              <a:buNone/>
              <a:defRPr sz="5600" kern="1200">
                <a:solidFill>
                  <a:schemeClr val="bg1"/>
                </a:solidFill>
                <a:latin typeface="+mn-lt"/>
                <a:ea typeface="+mn-ea"/>
                <a:cs typeface="+mn-cs"/>
              </a:defRPr>
            </a:lvl2pPr>
            <a:lvl3pPr marL="2286114" indent="-457223" algn="l" defTabSz="1828891" rtl="0" eaLnBrk="1" latinLnBrk="0" hangingPunct="1">
              <a:spcBef>
                <a:spcPct val="20000"/>
              </a:spcBef>
              <a:spcAft>
                <a:spcPts val="400"/>
              </a:spcAft>
              <a:buFont typeface="Arial" pitchFamily="34" charset="0"/>
              <a:buChar char="•"/>
              <a:defRPr sz="4800" kern="1200">
                <a:solidFill>
                  <a:schemeClr val="bg1"/>
                </a:solidFill>
                <a:latin typeface="+mn-lt"/>
                <a:ea typeface="+mn-ea"/>
                <a:cs typeface="+mn-cs"/>
              </a:defRPr>
            </a:lvl3pPr>
            <a:lvl4pPr marL="3200560" indent="-457223" algn="l" defTabSz="1828891" rtl="0" eaLnBrk="1" latinLnBrk="0" hangingPunct="1">
              <a:spcBef>
                <a:spcPct val="20000"/>
              </a:spcBef>
              <a:buFont typeface="Arial" pitchFamily="34" charset="0"/>
              <a:buChar char="–"/>
              <a:defRPr sz="4000" kern="1200">
                <a:solidFill>
                  <a:schemeClr val="bg1"/>
                </a:solidFill>
                <a:latin typeface="+mn-lt"/>
                <a:ea typeface="+mn-ea"/>
                <a:cs typeface="+mn-cs"/>
              </a:defRPr>
            </a:lvl4pPr>
            <a:lvl5pPr marL="4115006" indent="-457223" algn="l" defTabSz="1828891" rtl="0" eaLnBrk="1" latinLnBrk="0" hangingPunct="1">
              <a:spcBef>
                <a:spcPct val="20000"/>
              </a:spcBef>
              <a:buFont typeface="Arial" pitchFamily="34" charset="0"/>
              <a:buChar char="»"/>
              <a:defRPr sz="4000" kern="1200">
                <a:solidFill>
                  <a:schemeClr val="bg1"/>
                </a:solidFill>
                <a:latin typeface="+mn-lt"/>
                <a:ea typeface="+mn-ea"/>
                <a:cs typeface="+mn-cs"/>
              </a:defRPr>
            </a:lvl5pPr>
            <a:lvl6pPr marL="5029451"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897"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343"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789"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9pPr>
          </a:lstStyle>
          <a:p>
            <a:pPr marL="0" marR="0" lvl="0" indent="0" algn="ctr" defTabSz="1828891" rtl="0" eaLnBrk="1" fontAlgn="auto" latinLnBrk="0" hangingPunct="1">
              <a:lnSpc>
                <a:spcPct val="100000"/>
              </a:lnSpc>
              <a:spcBef>
                <a:spcPct val="20000"/>
              </a:spcBef>
              <a:spcAft>
                <a:spcPts val="600"/>
              </a:spcAft>
              <a:buClrTx/>
              <a:buSzTx/>
              <a:buNone/>
              <a:tabLst/>
              <a:defRPr/>
            </a:pPr>
            <a:r>
              <a:rPr lang="fr-FR" sz="2400" b="1" dirty="0">
                <a:solidFill>
                  <a:srgbClr val="FFFFFF"/>
                </a:solidFill>
                <a:latin typeface="Calibri"/>
              </a:rPr>
              <a:t>Maintien</a:t>
            </a:r>
          </a:p>
          <a:p>
            <a:pPr marL="0" marR="0" lvl="0" indent="0" algn="ctr" defTabSz="1828891" rtl="0" eaLnBrk="1" fontAlgn="auto" latinLnBrk="0" hangingPunct="1">
              <a:lnSpc>
                <a:spcPct val="100000"/>
              </a:lnSpc>
              <a:spcBef>
                <a:spcPct val="20000"/>
              </a:spcBef>
              <a:spcAft>
                <a:spcPts val="600"/>
              </a:spcAft>
              <a:buClrTx/>
              <a:buSzTx/>
              <a:buNone/>
              <a:tabLst/>
              <a:defRPr/>
            </a:pPr>
            <a:r>
              <a:rPr lang="fr-FR" sz="2400" b="1" dirty="0">
                <a:solidFill>
                  <a:srgbClr val="FFFFFF"/>
                </a:solidFill>
                <a:latin typeface="Calibri"/>
              </a:rPr>
              <a:t>d</a:t>
            </a:r>
            <a:r>
              <a:rPr kumimoji="0" lang="fr-FR" sz="2400" b="1" i="0" u="none" strike="noStrike" kern="1200" cap="none" spc="0" normalizeH="0" baseline="0" noProof="0" dirty="0">
                <a:ln>
                  <a:noFill/>
                </a:ln>
                <a:solidFill>
                  <a:srgbClr val="FFFFFF"/>
                </a:solidFill>
                <a:effectLst/>
                <a:uLnTx/>
                <a:uFillTx/>
                <a:latin typeface="Calibri"/>
                <a:ea typeface="+mn-ea"/>
                <a:cs typeface="+mn-cs"/>
              </a:rPr>
              <a:t>es capacités</a:t>
            </a:r>
          </a:p>
          <a:p>
            <a:pPr marL="0" marR="0" lvl="0" indent="0" algn="ctr" defTabSz="1828891" rtl="0" eaLnBrk="1" fontAlgn="auto" latinLnBrk="0" hangingPunct="1">
              <a:lnSpc>
                <a:spcPct val="100000"/>
              </a:lnSpc>
              <a:spcBef>
                <a:spcPct val="20000"/>
              </a:spcBef>
              <a:spcAft>
                <a:spcPts val="600"/>
              </a:spcAft>
              <a:buClrTx/>
              <a:buSzTx/>
              <a:buNone/>
              <a:tabLst/>
              <a:defRPr/>
            </a:pPr>
            <a:r>
              <a:rPr lang="fr-FR" sz="2400" b="1" dirty="0">
                <a:solidFill>
                  <a:srgbClr val="FFFFFF"/>
                </a:solidFill>
                <a:latin typeface="Calibri"/>
              </a:rPr>
              <a:t>cognitives</a:t>
            </a:r>
            <a:endParaRPr kumimoji="0" lang="fr-FR" sz="2400" b="1" i="0" u="none" strike="noStrike" kern="1200" cap="none" spc="0" normalizeH="0" baseline="0" noProof="0" dirty="0">
              <a:ln>
                <a:noFill/>
              </a:ln>
              <a:solidFill>
                <a:srgbClr val="FFFFFF"/>
              </a:solidFill>
              <a:effectLst/>
              <a:uLnTx/>
              <a:uFillTx/>
              <a:latin typeface="Calibri"/>
              <a:ea typeface="+mn-ea"/>
              <a:cs typeface="+mn-cs"/>
            </a:endParaRPr>
          </a:p>
        </p:txBody>
      </p:sp>
      <p:sp>
        <p:nvSpPr>
          <p:cNvPr id="49" name="Espace réservé du contenu 2">
            <a:extLst>
              <a:ext uri="{FF2B5EF4-FFF2-40B4-BE49-F238E27FC236}">
                <a16:creationId xmlns:a16="http://schemas.microsoft.com/office/drawing/2014/main" id="{8ED6059F-6880-31B4-6931-15318A54180D}"/>
              </a:ext>
            </a:extLst>
          </p:cNvPr>
          <p:cNvSpPr txBox="1">
            <a:spLocks/>
          </p:cNvSpPr>
          <p:nvPr/>
        </p:nvSpPr>
        <p:spPr>
          <a:xfrm>
            <a:off x="14040564" y="2953106"/>
            <a:ext cx="2175593" cy="1501950"/>
          </a:xfrm>
          <a:prstGeom prst="rect">
            <a:avLst/>
          </a:prstGeom>
        </p:spPr>
        <p:txBody>
          <a:bodyPr wrap="square">
            <a:spAutoFit/>
          </a:bodyPr>
          <a:lstStyle>
            <a:lvl1pPr marL="685834" indent="-685834" algn="ctr" defTabSz="1828891" rtl="0" eaLnBrk="1" latinLnBrk="0" hangingPunct="1">
              <a:spcBef>
                <a:spcPct val="20000"/>
              </a:spcBef>
              <a:spcAft>
                <a:spcPts val="600"/>
              </a:spcAft>
              <a:buFont typeface="Arial" pitchFamily="34" charset="0"/>
              <a:buChar char="•"/>
              <a:defRPr sz="3200" kern="1200">
                <a:solidFill>
                  <a:schemeClr val="bg1"/>
                </a:solidFill>
                <a:latin typeface="+mn-lt"/>
                <a:ea typeface="+mn-ea"/>
                <a:cs typeface="+mn-cs"/>
              </a:defRPr>
            </a:lvl1pPr>
            <a:lvl2pPr marL="0" indent="0" algn="ctr" defTabSz="1828891" rtl="0" eaLnBrk="1" latinLnBrk="0" hangingPunct="1">
              <a:spcBef>
                <a:spcPct val="20000"/>
              </a:spcBef>
              <a:spcAft>
                <a:spcPts val="400"/>
              </a:spcAft>
              <a:buFont typeface="Arial" pitchFamily="34" charset="0"/>
              <a:buNone/>
              <a:defRPr sz="5600" kern="1200">
                <a:solidFill>
                  <a:schemeClr val="bg1"/>
                </a:solidFill>
                <a:latin typeface="+mn-lt"/>
                <a:ea typeface="+mn-ea"/>
                <a:cs typeface="+mn-cs"/>
              </a:defRPr>
            </a:lvl2pPr>
            <a:lvl3pPr marL="2286114" indent="-457223" algn="l" defTabSz="1828891" rtl="0" eaLnBrk="1" latinLnBrk="0" hangingPunct="1">
              <a:spcBef>
                <a:spcPct val="20000"/>
              </a:spcBef>
              <a:spcAft>
                <a:spcPts val="400"/>
              </a:spcAft>
              <a:buFont typeface="Arial" pitchFamily="34" charset="0"/>
              <a:buChar char="•"/>
              <a:defRPr sz="4800" kern="1200">
                <a:solidFill>
                  <a:schemeClr val="bg1"/>
                </a:solidFill>
                <a:latin typeface="+mn-lt"/>
                <a:ea typeface="+mn-ea"/>
                <a:cs typeface="+mn-cs"/>
              </a:defRPr>
            </a:lvl3pPr>
            <a:lvl4pPr marL="3200560" indent="-457223" algn="l" defTabSz="1828891" rtl="0" eaLnBrk="1" latinLnBrk="0" hangingPunct="1">
              <a:spcBef>
                <a:spcPct val="20000"/>
              </a:spcBef>
              <a:buFont typeface="Arial" pitchFamily="34" charset="0"/>
              <a:buChar char="–"/>
              <a:defRPr sz="4000" kern="1200">
                <a:solidFill>
                  <a:schemeClr val="bg1"/>
                </a:solidFill>
                <a:latin typeface="+mn-lt"/>
                <a:ea typeface="+mn-ea"/>
                <a:cs typeface="+mn-cs"/>
              </a:defRPr>
            </a:lvl4pPr>
            <a:lvl5pPr marL="4115006" indent="-457223" algn="l" defTabSz="1828891" rtl="0" eaLnBrk="1" latinLnBrk="0" hangingPunct="1">
              <a:spcBef>
                <a:spcPct val="20000"/>
              </a:spcBef>
              <a:buFont typeface="Arial" pitchFamily="34" charset="0"/>
              <a:buChar char="»"/>
              <a:defRPr sz="4000" kern="1200">
                <a:solidFill>
                  <a:schemeClr val="bg1"/>
                </a:solidFill>
                <a:latin typeface="+mn-lt"/>
                <a:ea typeface="+mn-ea"/>
                <a:cs typeface="+mn-cs"/>
              </a:defRPr>
            </a:lvl5pPr>
            <a:lvl6pPr marL="5029451"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897"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343"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789"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9pPr>
          </a:lstStyle>
          <a:p>
            <a:pPr marL="0" marR="0" lvl="0" indent="0" algn="ctr" defTabSz="1828891" rtl="0" eaLnBrk="1" fontAlgn="auto" latinLnBrk="0" hangingPunct="1">
              <a:lnSpc>
                <a:spcPct val="100000"/>
              </a:lnSpc>
              <a:spcBef>
                <a:spcPct val="20000"/>
              </a:spcBef>
              <a:spcAft>
                <a:spcPts val="600"/>
              </a:spcAft>
              <a:buClrTx/>
              <a:buSzTx/>
              <a:buNone/>
              <a:tabLst/>
              <a:defRPr/>
            </a:pPr>
            <a:r>
              <a:rPr kumimoji="0" lang="fr-FR" sz="2400" b="1" i="0" u="none" strike="noStrike" kern="1200" cap="none" spc="0" normalizeH="0" baseline="0" noProof="0" dirty="0">
                <a:ln>
                  <a:noFill/>
                </a:ln>
                <a:solidFill>
                  <a:srgbClr val="FFFFFF"/>
                </a:solidFill>
                <a:effectLst/>
                <a:uLnTx/>
                <a:uFillTx/>
                <a:latin typeface="Calibri"/>
                <a:ea typeface="+mn-ea"/>
                <a:cs typeface="+mn-cs"/>
              </a:rPr>
              <a:t>Lutte</a:t>
            </a:r>
          </a:p>
          <a:p>
            <a:pPr marL="0" marR="0" lvl="0" indent="0" algn="ctr" defTabSz="1828891" rtl="0" eaLnBrk="1" fontAlgn="auto" latinLnBrk="0" hangingPunct="1">
              <a:lnSpc>
                <a:spcPct val="100000"/>
              </a:lnSpc>
              <a:spcBef>
                <a:spcPct val="20000"/>
              </a:spcBef>
              <a:spcAft>
                <a:spcPts val="600"/>
              </a:spcAft>
              <a:buClrTx/>
              <a:buSzTx/>
              <a:buNone/>
              <a:tabLst/>
              <a:defRPr/>
            </a:pPr>
            <a:r>
              <a:rPr lang="fr-FR" sz="2400" b="1" dirty="0">
                <a:solidFill>
                  <a:srgbClr val="FFFFFF"/>
                </a:solidFill>
                <a:latin typeface="Calibri"/>
              </a:rPr>
              <a:t>contre le</a:t>
            </a:r>
          </a:p>
          <a:p>
            <a:pPr marL="0" marR="0" lvl="0" indent="0" algn="ctr" defTabSz="1828891" rtl="0" eaLnBrk="1" fontAlgn="auto" latinLnBrk="0" hangingPunct="1">
              <a:lnSpc>
                <a:spcPct val="100000"/>
              </a:lnSpc>
              <a:spcBef>
                <a:spcPct val="20000"/>
              </a:spcBef>
              <a:spcAft>
                <a:spcPts val="600"/>
              </a:spcAft>
              <a:buClrTx/>
              <a:buSzTx/>
              <a:buNone/>
              <a:tabLst/>
              <a:defRPr/>
            </a:pPr>
            <a:r>
              <a:rPr kumimoji="0" lang="fr-FR" sz="2400" b="1" i="0" u="none" strike="noStrike" kern="1200" cap="none" spc="0" normalizeH="0" baseline="0" noProof="0" dirty="0">
                <a:ln>
                  <a:noFill/>
                </a:ln>
                <a:solidFill>
                  <a:srgbClr val="FFFFFF"/>
                </a:solidFill>
                <a:effectLst/>
                <a:uLnTx/>
                <a:uFillTx/>
                <a:latin typeface="Calibri"/>
                <a:ea typeface="+mn-ea"/>
                <a:cs typeface="+mn-cs"/>
              </a:rPr>
              <a:t>vieillissement</a:t>
            </a:r>
          </a:p>
        </p:txBody>
      </p:sp>
      <p:sp>
        <p:nvSpPr>
          <p:cNvPr id="50" name="Espace réservé du contenu 2">
            <a:extLst>
              <a:ext uri="{FF2B5EF4-FFF2-40B4-BE49-F238E27FC236}">
                <a16:creationId xmlns:a16="http://schemas.microsoft.com/office/drawing/2014/main" id="{F110B09D-860F-DE1A-59C3-8AA2619A0CBE}"/>
              </a:ext>
            </a:extLst>
          </p:cNvPr>
          <p:cNvSpPr txBox="1">
            <a:spLocks/>
          </p:cNvSpPr>
          <p:nvPr/>
        </p:nvSpPr>
        <p:spPr>
          <a:xfrm>
            <a:off x="15578889" y="5522191"/>
            <a:ext cx="2175593" cy="1501950"/>
          </a:xfrm>
          <a:prstGeom prst="rect">
            <a:avLst/>
          </a:prstGeom>
        </p:spPr>
        <p:txBody>
          <a:bodyPr wrap="square">
            <a:spAutoFit/>
          </a:bodyPr>
          <a:lstStyle>
            <a:lvl1pPr marL="685834" indent="-685834" algn="ctr" defTabSz="1828891" rtl="0" eaLnBrk="1" latinLnBrk="0" hangingPunct="1">
              <a:spcBef>
                <a:spcPct val="20000"/>
              </a:spcBef>
              <a:spcAft>
                <a:spcPts val="600"/>
              </a:spcAft>
              <a:buFont typeface="Arial" pitchFamily="34" charset="0"/>
              <a:buChar char="•"/>
              <a:defRPr sz="3200" kern="1200">
                <a:solidFill>
                  <a:schemeClr val="bg1"/>
                </a:solidFill>
                <a:latin typeface="+mn-lt"/>
                <a:ea typeface="+mn-ea"/>
                <a:cs typeface="+mn-cs"/>
              </a:defRPr>
            </a:lvl1pPr>
            <a:lvl2pPr marL="0" indent="0" algn="ctr" defTabSz="1828891" rtl="0" eaLnBrk="1" latinLnBrk="0" hangingPunct="1">
              <a:spcBef>
                <a:spcPct val="20000"/>
              </a:spcBef>
              <a:spcAft>
                <a:spcPts val="400"/>
              </a:spcAft>
              <a:buFont typeface="Arial" pitchFamily="34" charset="0"/>
              <a:buNone/>
              <a:defRPr sz="5600" kern="1200">
                <a:solidFill>
                  <a:schemeClr val="bg1"/>
                </a:solidFill>
                <a:latin typeface="+mn-lt"/>
                <a:ea typeface="+mn-ea"/>
                <a:cs typeface="+mn-cs"/>
              </a:defRPr>
            </a:lvl2pPr>
            <a:lvl3pPr marL="2286114" indent="-457223" algn="l" defTabSz="1828891" rtl="0" eaLnBrk="1" latinLnBrk="0" hangingPunct="1">
              <a:spcBef>
                <a:spcPct val="20000"/>
              </a:spcBef>
              <a:spcAft>
                <a:spcPts val="400"/>
              </a:spcAft>
              <a:buFont typeface="Arial" pitchFamily="34" charset="0"/>
              <a:buChar char="•"/>
              <a:defRPr sz="4800" kern="1200">
                <a:solidFill>
                  <a:schemeClr val="bg1"/>
                </a:solidFill>
                <a:latin typeface="+mn-lt"/>
                <a:ea typeface="+mn-ea"/>
                <a:cs typeface="+mn-cs"/>
              </a:defRPr>
            </a:lvl3pPr>
            <a:lvl4pPr marL="3200560" indent="-457223" algn="l" defTabSz="1828891" rtl="0" eaLnBrk="1" latinLnBrk="0" hangingPunct="1">
              <a:spcBef>
                <a:spcPct val="20000"/>
              </a:spcBef>
              <a:buFont typeface="Arial" pitchFamily="34" charset="0"/>
              <a:buChar char="–"/>
              <a:defRPr sz="4000" kern="1200">
                <a:solidFill>
                  <a:schemeClr val="bg1"/>
                </a:solidFill>
                <a:latin typeface="+mn-lt"/>
                <a:ea typeface="+mn-ea"/>
                <a:cs typeface="+mn-cs"/>
              </a:defRPr>
            </a:lvl4pPr>
            <a:lvl5pPr marL="4115006" indent="-457223" algn="l" defTabSz="1828891" rtl="0" eaLnBrk="1" latinLnBrk="0" hangingPunct="1">
              <a:spcBef>
                <a:spcPct val="20000"/>
              </a:spcBef>
              <a:buFont typeface="Arial" pitchFamily="34" charset="0"/>
              <a:buChar char="»"/>
              <a:defRPr sz="4000" kern="1200">
                <a:solidFill>
                  <a:schemeClr val="bg1"/>
                </a:solidFill>
                <a:latin typeface="+mn-lt"/>
                <a:ea typeface="+mn-ea"/>
                <a:cs typeface="+mn-cs"/>
              </a:defRPr>
            </a:lvl5pPr>
            <a:lvl6pPr marL="5029451"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897"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343"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789"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9pPr>
          </a:lstStyle>
          <a:p>
            <a:pPr marL="0" marR="0" lvl="0" indent="0" algn="ctr" defTabSz="1828891" rtl="0" eaLnBrk="1" fontAlgn="auto" latinLnBrk="0" hangingPunct="1">
              <a:lnSpc>
                <a:spcPct val="100000"/>
              </a:lnSpc>
              <a:spcBef>
                <a:spcPct val="20000"/>
              </a:spcBef>
              <a:spcAft>
                <a:spcPts val="600"/>
              </a:spcAft>
              <a:buClrTx/>
              <a:buSzTx/>
              <a:buNone/>
              <a:tabLst/>
              <a:defRPr/>
            </a:pPr>
            <a:r>
              <a:rPr lang="fr-FR" sz="2400" b="1" dirty="0">
                <a:solidFill>
                  <a:srgbClr val="FFFFFF"/>
                </a:solidFill>
                <a:latin typeface="Calibri"/>
              </a:rPr>
              <a:t>Cicatrisation</a:t>
            </a:r>
          </a:p>
          <a:p>
            <a:pPr marL="0" marR="0" lvl="0" indent="0" algn="ctr" defTabSz="1828891" rtl="0" eaLnBrk="1" fontAlgn="auto" latinLnBrk="0" hangingPunct="1">
              <a:lnSpc>
                <a:spcPct val="100000"/>
              </a:lnSpc>
              <a:spcBef>
                <a:spcPct val="20000"/>
              </a:spcBef>
              <a:spcAft>
                <a:spcPts val="600"/>
              </a:spcAft>
              <a:buClrTx/>
              <a:buSzTx/>
              <a:buNone/>
              <a:tabLst/>
              <a:defRPr/>
            </a:pPr>
            <a:r>
              <a:rPr kumimoji="0" lang="fr-FR" sz="2400" b="1" i="0" u="none" strike="noStrike" kern="1200" cap="none" spc="0" normalizeH="0" baseline="0" noProof="0" dirty="0">
                <a:ln>
                  <a:noFill/>
                </a:ln>
                <a:solidFill>
                  <a:srgbClr val="FFFFFF"/>
                </a:solidFill>
                <a:effectLst/>
                <a:uLnTx/>
                <a:uFillTx/>
                <a:latin typeface="Calibri"/>
                <a:ea typeface="+mn-ea"/>
                <a:cs typeface="+mn-cs"/>
              </a:rPr>
              <a:t>Guérison</a:t>
            </a:r>
          </a:p>
          <a:p>
            <a:pPr marL="0" marR="0" lvl="0" indent="0" algn="ctr" defTabSz="1828891" rtl="0" eaLnBrk="1" fontAlgn="auto" latinLnBrk="0" hangingPunct="1">
              <a:lnSpc>
                <a:spcPct val="100000"/>
              </a:lnSpc>
              <a:spcBef>
                <a:spcPct val="20000"/>
              </a:spcBef>
              <a:spcAft>
                <a:spcPts val="600"/>
              </a:spcAft>
              <a:buClrTx/>
              <a:buSzTx/>
              <a:buNone/>
              <a:tabLst/>
              <a:defRPr/>
            </a:pPr>
            <a:r>
              <a:rPr lang="fr-FR" sz="2400" b="1" dirty="0">
                <a:solidFill>
                  <a:srgbClr val="FFFFFF"/>
                </a:solidFill>
                <a:latin typeface="Calibri"/>
              </a:rPr>
              <a:t>du corps</a:t>
            </a:r>
            <a:endParaRPr kumimoji="0" lang="fr-FR" sz="2400" b="1" i="0" u="none" strike="noStrike" kern="1200" cap="none" spc="0" normalizeH="0" baseline="0" noProof="0" dirty="0">
              <a:ln>
                <a:noFill/>
              </a:ln>
              <a:solidFill>
                <a:srgbClr val="FFFFFF"/>
              </a:solidFill>
              <a:effectLst/>
              <a:uLnTx/>
              <a:uFillTx/>
              <a:latin typeface="Calibri"/>
              <a:ea typeface="+mn-ea"/>
              <a:cs typeface="+mn-cs"/>
            </a:endParaRPr>
          </a:p>
        </p:txBody>
      </p:sp>
      <p:sp>
        <p:nvSpPr>
          <p:cNvPr id="51" name="Espace réservé du contenu 2">
            <a:extLst>
              <a:ext uri="{FF2B5EF4-FFF2-40B4-BE49-F238E27FC236}">
                <a16:creationId xmlns:a16="http://schemas.microsoft.com/office/drawing/2014/main" id="{11DA4B51-57BA-D557-E236-99CF2846983E}"/>
              </a:ext>
            </a:extLst>
          </p:cNvPr>
          <p:cNvSpPr txBox="1">
            <a:spLocks/>
          </p:cNvSpPr>
          <p:nvPr/>
        </p:nvSpPr>
        <p:spPr>
          <a:xfrm>
            <a:off x="14756841" y="8078602"/>
            <a:ext cx="2175593" cy="1501950"/>
          </a:xfrm>
          <a:prstGeom prst="rect">
            <a:avLst/>
          </a:prstGeom>
        </p:spPr>
        <p:txBody>
          <a:bodyPr wrap="square">
            <a:spAutoFit/>
          </a:bodyPr>
          <a:lstStyle>
            <a:lvl1pPr marL="685834" indent="-685834" algn="ctr" defTabSz="1828891" rtl="0" eaLnBrk="1" latinLnBrk="0" hangingPunct="1">
              <a:spcBef>
                <a:spcPct val="20000"/>
              </a:spcBef>
              <a:spcAft>
                <a:spcPts val="600"/>
              </a:spcAft>
              <a:buFont typeface="Arial" pitchFamily="34" charset="0"/>
              <a:buChar char="•"/>
              <a:defRPr sz="3200" kern="1200">
                <a:solidFill>
                  <a:schemeClr val="bg1"/>
                </a:solidFill>
                <a:latin typeface="+mn-lt"/>
                <a:ea typeface="+mn-ea"/>
                <a:cs typeface="+mn-cs"/>
              </a:defRPr>
            </a:lvl1pPr>
            <a:lvl2pPr marL="0" indent="0" algn="ctr" defTabSz="1828891" rtl="0" eaLnBrk="1" latinLnBrk="0" hangingPunct="1">
              <a:spcBef>
                <a:spcPct val="20000"/>
              </a:spcBef>
              <a:spcAft>
                <a:spcPts val="400"/>
              </a:spcAft>
              <a:buFont typeface="Arial" pitchFamily="34" charset="0"/>
              <a:buNone/>
              <a:defRPr sz="5600" kern="1200">
                <a:solidFill>
                  <a:schemeClr val="bg1"/>
                </a:solidFill>
                <a:latin typeface="+mn-lt"/>
                <a:ea typeface="+mn-ea"/>
                <a:cs typeface="+mn-cs"/>
              </a:defRPr>
            </a:lvl2pPr>
            <a:lvl3pPr marL="2286114" indent="-457223" algn="l" defTabSz="1828891" rtl="0" eaLnBrk="1" latinLnBrk="0" hangingPunct="1">
              <a:spcBef>
                <a:spcPct val="20000"/>
              </a:spcBef>
              <a:spcAft>
                <a:spcPts val="400"/>
              </a:spcAft>
              <a:buFont typeface="Arial" pitchFamily="34" charset="0"/>
              <a:buChar char="•"/>
              <a:defRPr sz="4800" kern="1200">
                <a:solidFill>
                  <a:schemeClr val="bg1"/>
                </a:solidFill>
                <a:latin typeface="+mn-lt"/>
                <a:ea typeface="+mn-ea"/>
                <a:cs typeface="+mn-cs"/>
              </a:defRPr>
            </a:lvl3pPr>
            <a:lvl4pPr marL="3200560" indent="-457223" algn="l" defTabSz="1828891" rtl="0" eaLnBrk="1" latinLnBrk="0" hangingPunct="1">
              <a:spcBef>
                <a:spcPct val="20000"/>
              </a:spcBef>
              <a:buFont typeface="Arial" pitchFamily="34" charset="0"/>
              <a:buChar char="–"/>
              <a:defRPr sz="4000" kern="1200">
                <a:solidFill>
                  <a:schemeClr val="bg1"/>
                </a:solidFill>
                <a:latin typeface="+mn-lt"/>
                <a:ea typeface="+mn-ea"/>
                <a:cs typeface="+mn-cs"/>
              </a:defRPr>
            </a:lvl4pPr>
            <a:lvl5pPr marL="4115006" indent="-457223" algn="l" defTabSz="1828891" rtl="0" eaLnBrk="1" latinLnBrk="0" hangingPunct="1">
              <a:spcBef>
                <a:spcPct val="20000"/>
              </a:spcBef>
              <a:buFont typeface="Arial" pitchFamily="34" charset="0"/>
              <a:buChar char="»"/>
              <a:defRPr sz="4000" kern="1200">
                <a:solidFill>
                  <a:schemeClr val="bg1"/>
                </a:solidFill>
                <a:latin typeface="+mn-lt"/>
                <a:ea typeface="+mn-ea"/>
                <a:cs typeface="+mn-cs"/>
              </a:defRPr>
            </a:lvl5pPr>
            <a:lvl6pPr marL="5029451"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897"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343"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789" indent="-457223" algn="l" defTabSz="1828891" rtl="0" eaLnBrk="1" latinLnBrk="0" hangingPunct="1">
              <a:spcBef>
                <a:spcPct val="20000"/>
              </a:spcBef>
              <a:buFont typeface="Arial" pitchFamily="34" charset="0"/>
              <a:buChar char="•"/>
              <a:defRPr sz="4000" kern="1200">
                <a:solidFill>
                  <a:schemeClr val="tx1"/>
                </a:solidFill>
                <a:latin typeface="+mn-lt"/>
                <a:ea typeface="+mn-ea"/>
                <a:cs typeface="+mn-cs"/>
              </a:defRPr>
            </a:lvl9pPr>
          </a:lstStyle>
          <a:p>
            <a:pPr marL="0" marR="0" lvl="0" indent="0" algn="ctr" defTabSz="1828891" rtl="0" eaLnBrk="1" fontAlgn="auto" latinLnBrk="0" hangingPunct="1">
              <a:lnSpc>
                <a:spcPct val="100000"/>
              </a:lnSpc>
              <a:spcBef>
                <a:spcPct val="20000"/>
              </a:spcBef>
              <a:spcAft>
                <a:spcPts val="600"/>
              </a:spcAft>
              <a:buClrTx/>
              <a:buSzTx/>
              <a:buNone/>
              <a:tabLst/>
              <a:defRPr/>
            </a:pPr>
            <a:r>
              <a:rPr lang="fr-FR" sz="2400" b="1" dirty="0">
                <a:solidFill>
                  <a:srgbClr val="FFFFFF"/>
                </a:solidFill>
                <a:latin typeface="Calibri"/>
              </a:rPr>
              <a:t>Préservation</a:t>
            </a:r>
          </a:p>
          <a:p>
            <a:pPr marL="0" marR="0" lvl="0" indent="0" algn="ctr" defTabSz="1828891" rtl="0" eaLnBrk="1" fontAlgn="auto" latinLnBrk="0" hangingPunct="1">
              <a:lnSpc>
                <a:spcPct val="100000"/>
              </a:lnSpc>
              <a:spcBef>
                <a:spcPct val="20000"/>
              </a:spcBef>
              <a:spcAft>
                <a:spcPts val="600"/>
              </a:spcAft>
              <a:buClrTx/>
              <a:buSzTx/>
              <a:buNone/>
              <a:tabLst/>
              <a:defRPr/>
            </a:pPr>
            <a:r>
              <a:rPr lang="fr-FR" sz="2400" b="1" dirty="0">
                <a:solidFill>
                  <a:srgbClr val="FFFFFF"/>
                </a:solidFill>
                <a:latin typeface="Calibri"/>
              </a:rPr>
              <a:t>d</a:t>
            </a:r>
            <a:r>
              <a:rPr kumimoji="0" lang="fr-FR" sz="2400" b="1" i="0" u="none" strike="noStrike" kern="1200" cap="none" spc="0" normalizeH="0" baseline="0" noProof="0" dirty="0">
                <a:ln>
                  <a:noFill/>
                </a:ln>
                <a:solidFill>
                  <a:srgbClr val="FFFFFF"/>
                </a:solidFill>
                <a:effectLst/>
                <a:uLnTx/>
                <a:uFillTx/>
                <a:latin typeface="Calibri"/>
                <a:ea typeface="+mn-ea"/>
                <a:cs typeface="+mn-cs"/>
              </a:rPr>
              <a:t>e la santé</a:t>
            </a:r>
          </a:p>
          <a:p>
            <a:pPr marL="0" marR="0" lvl="0" indent="0" algn="ctr" defTabSz="1828891" rtl="0" eaLnBrk="1" fontAlgn="auto" latinLnBrk="0" hangingPunct="1">
              <a:lnSpc>
                <a:spcPct val="100000"/>
              </a:lnSpc>
              <a:spcBef>
                <a:spcPct val="20000"/>
              </a:spcBef>
              <a:spcAft>
                <a:spcPts val="600"/>
              </a:spcAft>
              <a:buClrTx/>
              <a:buSzTx/>
              <a:buNone/>
              <a:tabLst/>
              <a:defRPr/>
            </a:pPr>
            <a:r>
              <a:rPr lang="fr-FR" sz="2400" b="1" dirty="0">
                <a:solidFill>
                  <a:srgbClr val="FFFFFF"/>
                </a:solidFill>
                <a:latin typeface="Calibri"/>
              </a:rPr>
              <a:t>mentale</a:t>
            </a:r>
            <a:endParaRPr kumimoji="0" lang="fr-FR" sz="2400" b="1"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60630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p:bldP spid="48" grpId="0"/>
      <p:bldP spid="49" grpId="0"/>
      <p:bldP spid="50"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2">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Le sport et la santé mentale</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53" name="Image 52">
            <a:extLst>
              <a:ext uri="{FF2B5EF4-FFF2-40B4-BE49-F238E27FC236}">
                <a16:creationId xmlns:a16="http://schemas.microsoft.com/office/drawing/2014/main" id="{49C066D3-7237-43D7-D974-4497703582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77" y="8077199"/>
            <a:ext cx="5068846" cy="1743869"/>
          </a:xfrm>
          <a:prstGeom prst="rect">
            <a:avLst/>
          </a:prstGeom>
        </p:spPr>
      </p:pic>
      <p:pic>
        <p:nvPicPr>
          <p:cNvPr id="55" name="Image 54">
            <a:extLst>
              <a:ext uri="{FF2B5EF4-FFF2-40B4-BE49-F238E27FC236}">
                <a16:creationId xmlns:a16="http://schemas.microsoft.com/office/drawing/2014/main" id="{022A3805-92A4-6295-0E16-CAA19725EE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836" b="14706"/>
          <a:stretch/>
        </p:blipFill>
        <p:spPr>
          <a:xfrm>
            <a:off x="8434022" y="7875307"/>
            <a:ext cx="2864657" cy="2245600"/>
          </a:xfrm>
          <a:prstGeom prst="rect">
            <a:avLst/>
          </a:prstGeom>
        </p:spPr>
      </p:pic>
      <p:pic>
        <p:nvPicPr>
          <p:cNvPr id="57" name="Image 56">
            <a:extLst>
              <a:ext uri="{FF2B5EF4-FFF2-40B4-BE49-F238E27FC236}">
                <a16:creationId xmlns:a16="http://schemas.microsoft.com/office/drawing/2014/main" id="{B2FF6508-6B12-165C-A1E3-AE86691D3E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49886" y="8077199"/>
            <a:ext cx="2309895" cy="1994735"/>
          </a:xfrm>
          <a:prstGeom prst="rect">
            <a:avLst/>
          </a:prstGeom>
        </p:spPr>
      </p:pic>
      <p:sp>
        <p:nvSpPr>
          <p:cNvPr id="58" name="Espace réservé du texte 4">
            <a:extLst>
              <a:ext uri="{FF2B5EF4-FFF2-40B4-BE49-F238E27FC236}">
                <a16:creationId xmlns:a16="http://schemas.microsoft.com/office/drawing/2014/main" id="{E440844E-1E59-9221-CDE3-575EF19E510C}"/>
              </a:ext>
            </a:extLst>
          </p:cNvPr>
          <p:cNvSpPr txBox="1">
            <a:spLocks/>
          </p:cNvSpPr>
          <p:nvPr/>
        </p:nvSpPr>
        <p:spPr>
          <a:xfrm>
            <a:off x="1356623" y="2710912"/>
            <a:ext cx="15916375" cy="1215736"/>
          </a:xfrm>
          <a:prstGeom prst="roundRect">
            <a:avLst>
              <a:gd name="adj" fmla="val 6763"/>
            </a:avLst>
          </a:prstGeom>
          <a:solidFill>
            <a:schemeClr val="bg1"/>
          </a:solidFill>
          <a:ln>
            <a:solidFill>
              <a:schemeClr val="accent5">
                <a:lumMod val="75000"/>
              </a:schemeClr>
            </a:solidFill>
            <a:prstDash val="sysDot"/>
          </a:ln>
        </p:spPr>
        <p:txBody>
          <a:bodyPr lIns="180000" rIns="180000" anchor="ctr" anchorCtr="0">
            <a:normAutofit/>
          </a:bodyPr>
          <a:lstStyle>
            <a:lvl1pPr indent="0" algn="ctr">
              <a:lnSpc>
                <a:spcPct val="100000"/>
              </a:lnSpc>
              <a:spcBef>
                <a:spcPts val="0"/>
              </a:spcBef>
              <a:buFontTx/>
              <a:buNone/>
              <a:defRPr sz="1600" b="1">
                <a:solidFill>
                  <a:srgbClr val="1688AE"/>
                </a:solidFill>
              </a:defRPr>
            </a:lvl1pPr>
            <a:lvl2pPr marL="180975" indent="-180975">
              <a:lnSpc>
                <a:spcPct val="100000"/>
              </a:lnSpc>
              <a:spcBef>
                <a:spcPts val="0"/>
              </a:spcBef>
              <a:buClr>
                <a:srgbClr val="92C56E"/>
              </a:buClr>
              <a:buSzPct val="100000"/>
              <a:buFont typeface="Calibri" panose="020F0502020204030204" pitchFamily="34" charset="0"/>
              <a:buChar char="•"/>
              <a:defRPr sz="1400">
                <a:solidFill>
                  <a:schemeClr val="bg1"/>
                </a:solidFill>
              </a:defRPr>
            </a:lvl2pPr>
            <a:lvl3pPr marL="447675" indent="-85725">
              <a:lnSpc>
                <a:spcPct val="90000"/>
              </a:lnSpc>
              <a:spcBef>
                <a:spcPts val="500"/>
              </a:spcBef>
              <a:buClr>
                <a:srgbClr val="000000"/>
              </a:buClr>
              <a:buFont typeface="Calibri" panose="020F0502020204030204" pitchFamily="34" charset="0"/>
              <a:buChar char="-"/>
              <a:defRPr sz="1200">
                <a:solidFill>
                  <a:srgbClr val="000000">
                    <a:alpha val="80000"/>
                  </a:srgbClr>
                </a:solidFill>
              </a:defRPr>
            </a:lvl3pPr>
            <a:lvl4pPr marL="714375" indent="-85725">
              <a:lnSpc>
                <a:spcPct val="90000"/>
              </a:lnSpc>
              <a:spcBef>
                <a:spcPts val="500"/>
              </a:spcBef>
              <a:buFont typeface="Arial" panose="020B0604020202020204" pitchFamily="34" charset="0"/>
              <a:buChar char="•"/>
              <a:defRPr sz="1100">
                <a:solidFill>
                  <a:srgbClr val="000000">
                    <a:alpha val="80000"/>
                  </a:srgbClr>
                </a:solidFill>
              </a:defRPr>
            </a:lvl4pPr>
            <a:lvl5pPr marL="714375" indent="-85725">
              <a:lnSpc>
                <a:spcPct val="90000"/>
              </a:lnSpc>
              <a:spcBef>
                <a:spcPts val="500"/>
              </a:spcBef>
              <a:buFont typeface="Arial" panose="020B0604020202020204" pitchFamily="34" charset="0"/>
              <a:buChar char="•"/>
              <a:defRPr sz="1100">
                <a:solidFill>
                  <a:srgbClr val="000000">
                    <a:alpha val="80000"/>
                  </a:srgb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chemeClr val="accent5">
                    <a:lumMod val="75000"/>
                  </a:schemeClr>
                </a:solidFill>
                <a:effectLst/>
                <a:uLnTx/>
                <a:uFillTx/>
              </a:rPr>
              <a:t>Durant le 1</a:t>
            </a:r>
            <a:r>
              <a:rPr kumimoji="0" lang="fr-FR" sz="2400" b="0" i="0" u="none" strike="noStrike" kern="0" cap="none" spc="0" normalizeH="0" baseline="30000" noProof="0" dirty="0">
                <a:ln>
                  <a:noFill/>
                </a:ln>
                <a:solidFill>
                  <a:schemeClr val="accent5">
                    <a:lumMod val="75000"/>
                  </a:schemeClr>
                </a:solidFill>
                <a:effectLst/>
                <a:uLnTx/>
                <a:uFillTx/>
              </a:rPr>
              <a:t>er</a:t>
            </a:r>
            <a:r>
              <a:rPr kumimoji="0" lang="fr-FR" sz="2400" b="0" i="0" u="none" strike="noStrike" kern="0" cap="none" spc="0" normalizeH="0" baseline="0" noProof="0" dirty="0">
                <a:ln>
                  <a:noFill/>
                </a:ln>
                <a:solidFill>
                  <a:schemeClr val="accent5">
                    <a:lumMod val="75000"/>
                  </a:schemeClr>
                </a:solidFill>
                <a:effectLst/>
                <a:uLnTx/>
                <a:uFillTx/>
              </a:rPr>
              <a:t> confinement, chez les &lt; 19 ans :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2400" i="0" u="none" strike="noStrike" kern="0" cap="none" spc="0" normalizeH="0" baseline="0" noProof="0" dirty="0">
                <a:ln>
                  <a:noFill/>
                </a:ln>
                <a:solidFill>
                  <a:schemeClr val="accent5">
                    <a:lumMod val="75000"/>
                  </a:schemeClr>
                </a:solidFill>
                <a:effectLst/>
                <a:uLnTx/>
                <a:uFillTx/>
              </a:rPr>
              <a:t>18 à 60% </a:t>
            </a:r>
            <a:r>
              <a:rPr lang="fr-FR" sz="2400" kern="0" dirty="0">
                <a:solidFill>
                  <a:schemeClr val="accent5">
                    <a:lumMod val="75000"/>
                  </a:schemeClr>
                </a:solidFill>
              </a:rPr>
              <a:t>anxiété, symptômes dépressifs, troubles de l’attention, agitation, détresse émotionnelle</a:t>
            </a:r>
            <a:endParaRPr kumimoji="0" lang="fr-FR" sz="2400" i="0" u="sng" strike="noStrike" kern="0" cap="none" spc="0" normalizeH="0" baseline="0" noProof="0" dirty="0">
              <a:ln>
                <a:noFill/>
              </a:ln>
              <a:solidFill>
                <a:schemeClr val="accent5">
                  <a:lumMod val="75000"/>
                </a:schemeClr>
              </a:solidFill>
              <a:effectLst/>
              <a:uLnTx/>
              <a:uFillTx/>
            </a:endParaRPr>
          </a:p>
        </p:txBody>
      </p:sp>
      <p:sp>
        <p:nvSpPr>
          <p:cNvPr id="59" name="Espace réservé du texte 4">
            <a:extLst>
              <a:ext uri="{FF2B5EF4-FFF2-40B4-BE49-F238E27FC236}">
                <a16:creationId xmlns:a16="http://schemas.microsoft.com/office/drawing/2014/main" id="{777A5E63-E878-A7F7-5BEA-305E24121AC5}"/>
              </a:ext>
            </a:extLst>
          </p:cNvPr>
          <p:cNvSpPr txBox="1">
            <a:spLocks/>
          </p:cNvSpPr>
          <p:nvPr/>
        </p:nvSpPr>
        <p:spPr>
          <a:xfrm>
            <a:off x="1356623" y="4178319"/>
            <a:ext cx="15916375" cy="1215736"/>
          </a:xfrm>
          <a:prstGeom prst="roundRect">
            <a:avLst>
              <a:gd name="adj" fmla="val 6763"/>
            </a:avLst>
          </a:prstGeom>
          <a:solidFill>
            <a:schemeClr val="bg1"/>
          </a:solidFill>
          <a:ln>
            <a:solidFill>
              <a:schemeClr val="accent4">
                <a:lumMod val="75000"/>
              </a:schemeClr>
            </a:solidFill>
            <a:prstDash val="sysDot"/>
          </a:ln>
        </p:spPr>
        <p:txBody>
          <a:bodyPr lIns="180000" rIns="180000" anchor="ctr" anchorCtr="0">
            <a:normAutofit/>
          </a:bodyPr>
          <a:lstStyle>
            <a:lvl1pPr indent="0" algn="ctr">
              <a:lnSpc>
                <a:spcPct val="100000"/>
              </a:lnSpc>
              <a:spcBef>
                <a:spcPts val="0"/>
              </a:spcBef>
              <a:buFontTx/>
              <a:buNone/>
              <a:defRPr sz="1600" b="1">
                <a:solidFill>
                  <a:srgbClr val="1688AE"/>
                </a:solidFill>
              </a:defRPr>
            </a:lvl1pPr>
            <a:lvl2pPr marL="180975" indent="-180975">
              <a:lnSpc>
                <a:spcPct val="100000"/>
              </a:lnSpc>
              <a:spcBef>
                <a:spcPts val="0"/>
              </a:spcBef>
              <a:buClr>
                <a:srgbClr val="92C56E"/>
              </a:buClr>
              <a:buSzPct val="100000"/>
              <a:buFont typeface="Calibri" panose="020F0502020204030204" pitchFamily="34" charset="0"/>
              <a:buChar char="•"/>
              <a:defRPr sz="1400">
                <a:solidFill>
                  <a:schemeClr val="bg1"/>
                </a:solidFill>
              </a:defRPr>
            </a:lvl2pPr>
            <a:lvl3pPr marL="447675" indent="-85725">
              <a:lnSpc>
                <a:spcPct val="90000"/>
              </a:lnSpc>
              <a:spcBef>
                <a:spcPts val="500"/>
              </a:spcBef>
              <a:buClr>
                <a:srgbClr val="000000"/>
              </a:buClr>
              <a:buFont typeface="Calibri" panose="020F0502020204030204" pitchFamily="34" charset="0"/>
              <a:buChar char="-"/>
              <a:defRPr sz="1200">
                <a:solidFill>
                  <a:srgbClr val="000000">
                    <a:alpha val="80000"/>
                  </a:srgbClr>
                </a:solidFill>
              </a:defRPr>
            </a:lvl3pPr>
            <a:lvl4pPr marL="714375" indent="-85725">
              <a:lnSpc>
                <a:spcPct val="90000"/>
              </a:lnSpc>
              <a:spcBef>
                <a:spcPts val="500"/>
              </a:spcBef>
              <a:buFont typeface="Arial" panose="020B0604020202020204" pitchFamily="34" charset="0"/>
              <a:buChar char="•"/>
              <a:defRPr sz="1100">
                <a:solidFill>
                  <a:srgbClr val="000000">
                    <a:alpha val="80000"/>
                  </a:srgbClr>
                </a:solidFill>
              </a:defRPr>
            </a:lvl4pPr>
            <a:lvl5pPr marL="714375" indent="-85725">
              <a:lnSpc>
                <a:spcPct val="90000"/>
              </a:lnSpc>
              <a:spcBef>
                <a:spcPts val="500"/>
              </a:spcBef>
              <a:buFont typeface="Arial" panose="020B0604020202020204" pitchFamily="34" charset="0"/>
              <a:buChar char="•"/>
              <a:defRPr sz="1100">
                <a:solidFill>
                  <a:srgbClr val="000000">
                    <a:alpha val="80000"/>
                  </a:srgb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chemeClr val="accent4">
                    <a:lumMod val="75000"/>
                  </a:schemeClr>
                </a:solidFill>
                <a:effectLst/>
                <a:uLnTx/>
                <a:uFillTx/>
              </a:rPr>
              <a:t>A la fin du 1</a:t>
            </a:r>
            <a:r>
              <a:rPr kumimoji="0" lang="fr-FR" sz="2400" b="0" i="0" u="none" strike="noStrike" kern="0" cap="none" spc="0" normalizeH="0" baseline="30000" noProof="0" dirty="0">
                <a:ln>
                  <a:noFill/>
                </a:ln>
                <a:solidFill>
                  <a:schemeClr val="accent4">
                    <a:lumMod val="75000"/>
                  </a:schemeClr>
                </a:solidFill>
                <a:effectLst/>
                <a:uLnTx/>
                <a:uFillTx/>
              </a:rPr>
              <a:t>er</a:t>
            </a:r>
            <a:r>
              <a:rPr kumimoji="0" lang="fr-FR" sz="2400" b="0" i="0" u="none" strike="noStrike" kern="0" cap="none" spc="0" normalizeH="0" baseline="0" noProof="0" dirty="0">
                <a:ln>
                  <a:noFill/>
                </a:ln>
                <a:solidFill>
                  <a:schemeClr val="accent4">
                    <a:lumMod val="75000"/>
                  </a:schemeClr>
                </a:solidFill>
                <a:effectLst/>
                <a:uLnTx/>
                <a:uFillTx/>
              </a:rPr>
              <a:t> confinement :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2400" i="0" u="none" strike="noStrike" kern="0" cap="none" spc="0" normalizeH="0" baseline="0" noProof="0" dirty="0">
                <a:ln>
                  <a:noFill/>
                </a:ln>
                <a:solidFill>
                  <a:schemeClr val="accent4">
                    <a:lumMod val="75000"/>
                  </a:schemeClr>
                </a:solidFill>
                <a:effectLst/>
                <a:uLnTx/>
                <a:uFillTx/>
              </a:rPr>
              <a:t>22% syndrome dépressif chez les 15-24 ans</a:t>
            </a:r>
            <a:endParaRPr kumimoji="0" lang="fr-FR" sz="2400" i="0" u="sng" strike="noStrike" kern="0" cap="none" spc="0" normalizeH="0" baseline="0" noProof="0" dirty="0">
              <a:ln>
                <a:noFill/>
              </a:ln>
              <a:solidFill>
                <a:schemeClr val="accent4">
                  <a:lumMod val="75000"/>
                </a:schemeClr>
              </a:solidFill>
              <a:effectLst/>
              <a:uLnTx/>
              <a:uFillTx/>
            </a:endParaRPr>
          </a:p>
        </p:txBody>
      </p:sp>
      <p:sp>
        <p:nvSpPr>
          <p:cNvPr id="60" name="Espace réservé du texte 4">
            <a:extLst>
              <a:ext uri="{FF2B5EF4-FFF2-40B4-BE49-F238E27FC236}">
                <a16:creationId xmlns:a16="http://schemas.microsoft.com/office/drawing/2014/main" id="{403C87F2-962E-92AD-5FCD-016A884B971C}"/>
              </a:ext>
            </a:extLst>
          </p:cNvPr>
          <p:cNvSpPr txBox="1">
            <a:spLocks/>
          </p:cNvSpPr>
          <p:nvPr/>
        </p:nvSpPr>
        <p:spPr>
          <a:xfrm>
            <a:off x="1356622" y="5645726"/>
            <a:ext cx="15916375" cy="1215736"/>
          </a:xfrm>
          <a:prstGeom prst="roundRect">
            <a:avLst>
              <a:gd name="adj" fmla="val 6763"/>
            </a:avLst>
          </a:prstGeom>
          <a:solidFill>
            <a:schemeClr val="bg1"/>
          </a:solidFill>
          <a:ln>
            <a:solidFill>
              <a:srgbClr val="1688AE"/>
            </a:solidFill>
            <a:prstDash val="sysDot"/>
          </a:ln>
        </p:spPr>
        <p:txBody>
          <a:bodyPr lIns="180000" rIns="180000" anchor="ctr" anchorCtr="0">
            <a:normAutofit/>
          </a:bodyPr>
          <a:lstStyle>
            <a:lvl1pPr indent="0" algn="ctr">
              <a:lnSpc>
                <a:spcPct val="100000"/>
              </a:lnSpc>
              <a:spcBef>
                <a:spcPts val="0"/>
              </a:spcBef>
              <a:buFontTx/>
              <a:buNone/>
              <a:defRPr sz="1600" b="1">
                <a:solidFill>
                  <a:srgbClr val="1688AE"/>
                </a:solidFill>
              </a:defRPr>
            </a:lvl1pPr>
            <a:lvl2pPr marL="180975" indent="-180975">
              <a:lnSpc>
                <a:spcPct val="100000"/>
              </a:lnSpc>
              <a:spcBef>
                <a:spcPts val="0"/>
              </a:spcBef>
              <a:buClr>
                <a:srgbClr val="92C56E"/>
              </a:buClr>
              <a:buSzPct val="100000"/>
              <a:buFont typeface="Calibri" panose="020F0502020204030204" pitchFamily="34" charset="0"/>
              <a:buChar char="•"/>
              <a:defRPr sz="1400">
                <a:solidFill>
                  <a:schemeClr val="bg1"/>
                </a:solidFill>
              </a:defRPr>
            </a:lvl2pPr>
            <a:lvl3pPr marL="447675" indent="-85725">
              <a:lnSpc>
                <a:spcPct val="90000"/>
              </a:lnSpc>
              <a:spcBef>
                <a:spcPts val="500"/>
              </a:spcBef>
              <a:buClr>
                <a:srgbClr val="000000"/>
              </a:buClr>
              <a:buFont typeface="Calibri" panose="020F0502020204030204" pitchFamily="34" charset="0"/>
              <a:buChar char="-"/>
              <a:defRPr sz="1200">
                <a:solidFill>
                  <a:srgbClr val="000000">
                    <a:alpha val="80000"/>
                  </a:srgbClr>
                </a:solidFill>
              </a:defRPr>
            </a:lvl3pPr>
            <a:lvl4pPr marL="714375" indent="-85725">
              <a:lnSpc>
                <a:spcPct val="90000"/>
              </a:lnSpc>
              <a:spcBef>
                <a:spcPts val="500"/>
              </a:spcBef>
              <a:buFont typeface="Arial" panose="020B0604020202020204" pitchFamily="34" charset="0"/>
              <a:buChar char="•"/>
              <a:defRPr sz="1100">
                <a:solidFill>
                  <a:srgbClr val="000000">
                    <a:alpha val="80000"/>
                  </a:srgbClr>
                </a:solidFill>
              </a:defRPr>
            </a:lvl4pPr>
            <a:lvl5pPr marL="714375" indent="-85725">
              <a:lnSpc>
                <a:spcPct val="90000"/>
              </a:lnSpc>
              <a:spcBef>
                <a:spcPts val="500"/>
              </a:spcBef>
              <a:buFont typeface="Arial" panose="020B0604020202020204" pitchFamily="34" charset="0"/>
              <a:buChar char="•"/>
              <a:defRPr sz="1100">
                <a:solidFill>
                  <a:srgbClr val="000000">
                    <a:alpha val="80000"/>
                  </a:srgb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defTabSz="914400" eaLnBrk="1" fontAlgn="auto" latinLnBrk="0" hangingPunct="1">
              <a:lnSpc>
                <a:spcPct val="100000"/>
              </a:lnSpc>
              <a:spcBef>
                <a:spcPts val="0"/>
              </a:spcBef>
              <a:spcAft>
                <a:spcPts val="0"/>
              </a:spcAft>
              <a:buClrTx/>
              <a:buSzTx/>
              <a:buFontTx/>
              <a:buNone/>
              <a:tabLst/>
              <a:defRPr/>
            </a:pPr>
            <a:r>
              <a:rPr lang="fr-FR" sz="2400" b="0" kern="0" dirty="0">
                <a:solidFill>
                  <a:srgbClr val="238DB3"/>
                </a:solidFill>
              </a:rPr>
              <a:t>En France, chez les plus de 15 ans, </a:t>
            </a:r>
            <a:br>
              <a:rPr lang="fr-FR" sz="2400" kern="0" dirty="0">
                <a:solidFill>
                  <a:srgbClr val="238DB3"/>
                </a:solidFill>
              </a:rPr>
            </a:br>
            <a:r>
              <a:rPr lang="fr-FR" sz="2400" kern="0" dirty="0">
                <a:solidFill>
                  <a:srgbClr val="238DB3"/>
                </a:solidFill>
              </a:rPr>
              <a:t>1 personne sur 10 sera susceptible de présenter des symptômes évocateurs du trouble dépressifs au cours de sa vie</a:t>
            </a:r>
            <a:endParaRPr kumimoji="0" lang="fr-FR" sz="2400" i="0" u="sng" strike="noStrike" kern="0" cap="none" spc="0" normalizeH="0" baseline="0" noProof="0" dirty="0">
              <a:ln>
                <a:noFill/>
              </a:ln>
              <a:solidFill>
                <a:srgbClr val="238DB3"/>
              </a:solidFill>
              <a:effectLst/>
              <a:uLnTx/>
              <a:uFillTx/>
            </a:endParaRPr>
          </a:p>
        </p:txBody>
      </p:sp>
      <p:sp>
        <p:nvSpPr>
          <p:cNvPr id="61" name="Espace réservé du texte 4">
            <a:extLst>
              <a:ext uri="{FF2B5EF4-FFF2-40B4-BE49-F238E27FC236}">
                <a16:creationId xmlns:a16="http://schemas.microsoft.com/office/drawing/2014/main" id="{A19FEDD7-20E9-6BD2-F4ED-162D18977BAC}"/>
              </a:ext>
            </a:extLst>
          </p:cNvPr>
          <p:cNvSpPr txBox="1">
            <a:spLocks/>
          </p:cNvSpPr>
          <p:nvPr/>
        </p:nvSpPr>
        <p:spPr>
          <a:xfrm>
            <a:off x="1356621" y="7043940"/>
            <a:ext cx="15916375" cy="712713"/>
          </a:xfrm>
          <a:prstGeom prst="roundRect">
            <a:avLst>
              <a:gd name="adj" fmla="val 6763"/>
            </a:avLst>
          </a:prstGeom>
          <a:solidFill>
            <a:schemeClr val="bg1"/>
          </a:solidFill>
          <a:ln>
            <a:solidFill>
              <a:srgbClr val="92D050"/>
            </a:solidFill>
            <a:prstDash val="sysDot"/>
          </a:ln>
        </p:spPr>
        <p:txBody>
          <a:bodyPr lIns="180000" rIns="180000" anchor="ctr" anchorCtr="0">
            <a:normAutofit/>
          </a:bodyPr>
          <a:lstStyle>
            <a:lvl1pPr indent="0" algn="ctr">
              <a:lnSpc>
                <a:spcPct val="100000"/>
              </a:lnSpc>
              <a:spcBef>
                <a:spcPts val="0"/>
              </a:spcBef>
              <a:buFontTx/>
              <a:buNone/>
              <a:defRPr sz="1600" b="1">
                <a:solidFill>
                  <a:srgbClr val="1688AE"/>
                </a:solidFill>
              </a:defRPr>
            </a:lvl1pPr>
            <a:lvl2pPr marL="180975" indent="-180975">
              <a:lnSpc>
                <a:spcPct val="100000"/>
              </a:lnSpc>
              <a:spcBef>
                <a:spcPts val="0"/>
              </a:spcBef>
              <a:buClr>
                <a:srgbClr val="92C56E"/>
              </a:buClr>
              <a:buSzPct val="100000"/>
              <a:buFont typeface="Calibri" panose="020F0502020204030204" pitchFamily="34" charset="0"/>
              <a:buChar char="•"/>
              <a:defRPr sz="1400">
                <a:solidFill>
                  <a:schemeClr val="bg1"/>
                </a:solidFill>
              </a:defRPr>
            </a:lvl2pPr>
            <a:lvl3pPr marL="447675" indent="-85725">
              <a:lnSpc>
                <a:spcPct val="90000"/>
              </a:lnSpc>
              <a:spcBef>
                <a:spcPts val="500"/>
              </a:spcBef>
              <a:buClr>
                <a:srgbClr val="000000"/>
              </a:buClr>
              <a:buFont typeface="Calibri" panose="020F0502020204030204" pitchFamily="34" charset="0"/>
              <a:buChar char="-"/>
              <a:defRPr sz="1200">
                <a:solidFill>
                  <a:srgbClr val="000000">
                    <a:alpha val="80000"/>
                  </a:srgbClr>
                </a:solidFill>
              </a:defRPr>
            </a:lvl3pPr>
            <a:lvl4pPr marL="714375" indent="-85725">
              <a:lnSpc>
                <a:spcPct val="90000"/>
              </a:lnSpc>
              <a:spcBef>
                <a:spcPts val="500"/>
              </a:spcBef>
              <a:buFont typeface="Arial" panose="020B0604020202020204" pitchFamily="34" charset="0"/>
              <a:buChar char="•"/>
              <a:defRPr sz="1100">
                <a:solidFill>
                  <a:srgbClr val="000000">
                    <a:alpha val="80000"/>
                  </a:srgbClr>
                </a:solidFill>
              </a:defRPr>
            </a:lvl4pPr>
            <a:lvl5pPr marL="714375" indent="-85725">
              <a:lnSpc>
                <a:spcPct val="90000"/>
              </a:lnSpc>
              <a:spcBef>
                <a:spcPts val="500"/>
              </a:spcBef>
              <a:buFont typeface="Arial" panose="020B0604020202020204" pitchFamily="34" charset="0"/>
              <a:buChar char="•"/>
              <a:defRPr sz="1100">
                <a:solidFill>
                  <a:srgbClr val="000000">
                    <a:alpha val="80000"/>
                  </a:srgb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defTabSz="914400" eaLnBrk="1" fontAlgn="auto" latinLnBrk="0" hangingPunct="1">
              <a:lnSpc>
                <a:spcPct val="100000"/>
              </a:lnSpc>
              <a:spcBef>
                <a:spcPts val="0"/>
              </a:spcBef>
              <a:spcAft>
                <a:spcPts val="0"/>
              </a:spcAft>
              <a:buClrTx/>
              <a:buSzTx/>
              <a:buFontTx/>
              <a:buNone/>
              <a:tabLst/>
              <a:defRPr/>
            </a:pPr>
            <a:r>
              <a:rPr lang="fr-FR" sz="3000" kern="0" dirty="0">
                <a:solidFill>
                  <a:srgbClr val="92D050"/>
                </a:solidFill>
              </a:rPr>
              <a:t>Le sport participe à améliorer la santé mentale et peut donc nous aider à nous sentir mieux</a:t>
            </a:r>
            <a:endParaRPr kumimoji="0" lang="fr-FR" sz="3000" i="0" u="sng" strike="noStrike" kern="0" cap="none" spc="0" normalizeH="0" baseline="0" noProof="0" dirty="0">
              <a:ln>
                <a:noFill/>
              </a:ln>
              <a:solidFill>
                <a:srgbClr val="92D050"/>
              </a:solidFill>
              <a:effectLst/>
              <a:uLnTx/>
              <a:uFillTx/>
            </a:endParaRPr>
          </a:p>
        </p:txBody>
      </p:sp>
    </p:spTree>
    <p:extLst>
      <p:ext uri="{BB962C8B-B14F-4D97-AF65-F5344CB8AC3E}">
        <p14:creationId xmlns:p14="http://schemas.microsoft.com/office/powerpoint/2010/main" val="2868598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2">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Le sport pour la scolarité</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pic>
        <p:nvPicPr>
          <p:cNvPr id="6" name="Image 5">
            <a:extLst>
              <a:ext uri="{FF2B5EF4-FFF2-40B4-BE49-F238E27FC236}">
                <a16:creationId xmlns:a16="http://schemas.microsoft.com/office/drawing/2014/main" id="{C3733C0D-7C11-E505-994E-9243A82D2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1504" y="2880557"/>
            <a:ext cx="5412024" cy="6714503"/>
          </a:xfrm>
          <a:prstGeom prst="rect">
            <a:avLst/>
          </a:prstGeom>
        </p:spPr>
      </p:pic>
      <p:sp>
        <p:nvSpPr>
          <p:cNvPr id="12" name="Forme libre : forme 11">
            <a:extLst>
              <a:ext uri="{FF2B5EF4-FFF2-40B4-BE49-F238E27FC236}">
                <a16:creationId xmlns:a16="http://schemas.microsoft.com/office/drawing/2014/main" id="{A866C10F-4A48-BF7C-B2AA-5AC7CF848C3A}"/>
              </a:ext>
            </a:extLst>
          </p:cNvPr>
          <p:cNvSpPr/>
          <p:nvPr/>
        </p:nvSpPr>
        <p:spPr>
          <a:xfrm>
            <a:off x="1238636" y="2837307"/>
            <a:ext cx="7906951" cy="2575865"/>
          </a:xfrm>
          <a:custGeom>
            <a:avLst/>
            <a:gdLst>
              <a:gd name="connsiteX0" fmla="*/ 0 w 6980237"/>
              <a:gd name="connsiteY0" fmla="*/ 0 h 1512000"/>
              <a:gd name="connsiteX1" fmla="*/ 6980237 w 6980237"/>
              <a:gd name="connsiteY1" fmla="*/ 0 h 1512000"/>
              <a:gd name="connsiteX2" fmla="*/ 6980237 w 6980237"/>
              <a:gd name="connsiteY2" fmla="*/ 1512000 h 1512000"/>
              <a:gd name="connsiteX3" fmla="*/ 0 w 6980237"/>
              <a:gd name="connsiteY3" fmla="*/ 1512000 h 1512000"/>
              <a:gd name="connsiteX4" fmla="*/ 0 w 6980237"/>
              <a:gd name="connsiteY4" fmla="*/ 0 h 151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0237" h="1512000">
                <a:moveTo>
                  <a:pt x="0" y="0"/>
                </a:moveTo>
                <a:lnTo>
                  <a:pt x="6980237" y="0"/>
                </a:lnTo>
                <a:lnTo>
                  <a:pt x="6980237" y="1512000"/>
                </a:lnTo>
                <a:lnTo>
                  <a:pt x="0" y="1512000"/>
                </a:lnTo>
                <a:lnTo>
                  <a:pt x="0" y="0"/>
                </a:lnTo>
                <a:close/>
              </a:path>
            </a:pathLst>
          </a:custGeom>
          <a:solidFill>
            <a:srgbClr val="FFFFFF">
              <a:alpha val="90000"/>
              <a:hueOff val="0"/>
              <a:satOff val="0"/>
              <a:lumOff val="0"/>
              <a:alphaOff val="0"/>
            </a:srgbClr>
          </a:solidFill>
          <a:ln w="12700" cap="flat" cmpd="sng" algn="ctr">
            <a:solidFill>
              <a:srgbClr val="1688AE">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41744" tIns="333248" rIns="541744" bIns="113792" numCol="1" spcCol="1270" anchor="t" anchorCtr="0">
            <a:noAutofit/>
          </a:bodyPr>
          <a:lstStyle/>
          <a:p>
            <a:pPr marL="342900" lvl="1" indent="-342900" defTabSz="711200">
              <a:lnSpc>
                <a:spcPct val="90000"/>
              </a:lnSpc>
              <a:spcBef>
                <a:spcPct val="0"/>
              </a:spcBef>
              <a:spcAft>
                <a:spcPct val="15000"/>
              </a:spcAft>
              <a:buFont typeface="Arial" panose="020B0604020202020204" pitchFamily="34" charset="0"/>
              <a:buChar char="•"/>
            </a:pPr>
            <a:r>
              <a:rPr lang="fr-FR" sz="2200" dirty="0">
                <a:solidFill>
                  <a:srgbClr val="1688AE">
                    <a:hueOff val="0"/>
                    <a:satOff val="0"/>
                    <a:lumOff val="0"/>
                    <a:alphaOff val="0"/>
                  </a:srgbClr>
                </a:solidFill>
                <a:latin typeface="Calibri"/>
                <a:sym typeface="Symbol" panose="05050102010706020507" pitchFamily="18" charset="2"/>
              </a:rPr>
              <a:t> </a:t>
            </a:r>
            <a:r>
              <a:rPr lang="fr-FR" sz="2200" dirty="0">
                <a:solidFill>
                  <a:srgbClr val="1688AE">
                    <a:hueOff val="0"/>
                    <a:satOff val="0"/>
                    <a:lumOff val="0"/>
                    <a:alphaOff val="0"/>
                  </a:srgbClr>
                </a:solidFill>
                <a:latin typeface="Calibri"/>
              </a:rPr>
              <a:t>concentration</a:t>
            </a:r>
          </a:p>
          <a:p>
            <a:pPr marL="342900" lvl="1" indent="-342900" defTabSz="711200">
              <a:lnSpc>
                <a:spcPct val="90000"/>
              </a:lnSpc>
              <a:spcBef>
                <a:spcPct val="0"/>
              </a:spcBef>
              <a:spcAft>
                <a:spcPct val="15000"/>
              </a:spcAft>
              <a:buFont typeface="Arial" panose="020B0604020202020204" pitchFamily="34" charset="0"/>
              <a:buChar char="•"/>
            </a:pPr>
            <a:r>
              <a:rPr lang="fr-FR" sz="2200" dirty="0">
                <a:solidFill>
                  <a:srgbClr val="1688AE">
                    <a:hueOff val="0"/>
                    <a:satOff val="0"/>
                    <a:lumOff val="0"/>
                    <a:alphaOff val="0"/>
                  </a:srgbClr>
                </a:solidFill>
                <a:sym typeface="Symbol" panose="05050102010706020507" pitchFamily="18" charset="2"/>
              </a:rPr>
              <a:t> performance scolaire</a:t>
            </a:r>
          </a:p>
          <a:p>
            <a:pPr marL="342900" lvl="1" indent="-342900" defTabSz="711200">
              <a:lnSpc>
                <a:spcPct val="90000"/>
              </a:lnSpc>
              <a:spcBef>
                <a:spcPct val="0"/>
              </a:spcBef>
              <a:spcAft>
                <a:spcPct val="15000"/>
              </a:spcAft>
              <a:buFont typeface="Arial" panose="020B0604020202020204" pitchFamily="34" charset="0"/>
              <a:buChar char="•"/>
            </a:pPr>
            <a:r>
              <a:rPr lang="fr-FR" sz="2200" dirty="0">
                <a:solidFill>
                  <a:srgbClr val="1688AE">
                    <a:hueOff val="0"/>
                    <a:satOff val="0"/>
                    <a:lumOff val="0"/>
                    <a:alphaOff val="0"/>
                  </a:srgbClr>
                </a:solidFill>
                <a:sym typeface="Symbol" panose="05050102010706020507" pitchFamily="18" charset="2"/>
              </a:rPr>
              <a:t> aspirations professionnelles</a:t>
            </a:r>
          </a:p>
          <a:p>
            <a:pPr marL="342900" lvl="1" indent="-342900" defTabSz="711200">
              <a:lnSpc>
                <a:spcPct val="90000"/>
              </a:lnSpc>
              <a:spcBef>
                <a:spcPct val="0"/>
              </a:spcBef>
              <a:spcAft>
                <a:spcPct val="15000"/>
              </a:spcAft>
              <a:buFont typeface="Arial" panose="020B0604020202020204" pitchFamily="34" charset="0"/>
              <a:buChar char="•"/>
            </a:pPr>
            <a:r>
              <a:rPr lang="fr-FR" sz="2200" dirty="0">
                <a:solidFill>
                  <a:srgbClr val="1688AE">
                    <a:hueOff val="0"/>
                    <a:satOff val="0"/>
                    <a:lumOff val="0"/>
                    <a:alphaOff val="0"/>
                  </a:srgbClr>
                </a:solidFill>
                <a:sym typeface="Symbol" panose="05050102010706020507" pitchFamily="18" charset="2"/>
              </a:rPr>
              <a:t> estime de soi</a:t>
            </a:r>
          </a:p>
          <a:p>
            <a:pPr marL="342900" lvl="1" indent="-342900" defTabSz="711200">
              <a:lnSpc>
                <a:spcPct val="90000"/>
              </a:lnSpc>
              <a:spcBef>
                <a:spcPct val="0"/>
              </a:spcBef>
              <a:spcAft>
                <a:spcPct val="15000"/>
              </a:spcAft>
              <a:buFont typeface="Arial" panose="020B0604020202020204" pitchFamily="34" charset="0"/>
              <a:buChar char="•"/>
            </a:pPr>
            <a:r>
              <a:rPr lang="fr-FR" sz="2200" dirty="0">
                <a:solidFill>
                  <a:srgbClr val="1688AE">
                    <a:hueOff val="0"/>
                    <a:satOff val="0"/>
                    <a:lumOff val="0"/>
                    <a:alphaOff val="0"/>
                  </a:srgbClr>
                </a:solidFill>
                <a:sym typeface="Symbol" panose="05050102010706020507" pitchFamily="18" charset="2"/>
              </a:rPr>
              <a:t> fonctionnement du cerveau</a:t>
            </a:r>
          </a:p>
          <a:p>
            <a:pPr marL="342900" lvl="1" indent="-342900" defTabSz="711200">
              <a:lnSpc>
                <a:spcPct val="90000"/>
              </a:lnSpc>
              <a:spcBef>
                <a:spcPct val="0"/>
              </a:spcBef>
              <a:spcAft>
                <a:spcPct val="15000"/>
              </a:spcAft>
              <a:buFont typeface="Arial" panose="020B0604020202020204" pitchFamily="34" charset="0"/>
              <a:buChar char="•"/>
            </a:pPr>
            <a:r>
              <a:rPr lang="fr-FR" sz="2200" kern="1200" dirty="0">
                <a:solidFill>
                  <a:srgbClr val="1688AE">
                    <a:hueOff val="0"/>
                    <a:satOff val="0"/>
                    <a:lumOff val="0"/>
                    <a:alphaOff val="0"/>
                  </a:srgbClr>
                </a:solidFill>
                <a:latin typeface="Calibri"/>
                <a:ea typeface="+mn-ea"/>
                <a:cs typeface="+mn-cs"/>
                <a:sym typeface="Symbol" panose="05050102010706020507" pitchFamily="18" charset="2"/>
              </a:rPr>
              <a:t> décrochage scolaire</a:t>
            </a:r>
            <a:endParaRPr lang="fr-FR" sz="2200" kern="1200" dirty="0">
              <a:solidFill>
                <a:srgbClr val="1688AE">
                  <a:hueOff val="0"/>
                  <a:satOff val="0"/>
                  <a:lumOff val="0"/>
                  <a:alphaOff val="0"/>
                </a:srgbClr>
              </a:solidFill>
              <a:latin typeface="Calibri"/>
              <a:ea typeface="+mn-ea"/>
              <a:cs typeface="+mn-cs"/>
            </a:endParaRPr>
          </a:p>
        </p:txBody>
      </p:sp>
      <p:sp>
        <p:nvSpPr>
          <p:cNvPr id="13" name="Forme libre : forme 12">
            <a:extLst>
              <a:ext uri="{FF2B5EF4-FFF2-40B4-BE49-F238E27FC236}">
                <a16:creationId xmlns:a16="http://schemas.microsoft.com/office/drawing/2014/main" id="{43CD86F6-1BA2-3563-C169-44D1FC5835BE}"/>
              </a:ext>
            </a:extLst>
          </p:cNvPr>
          <p:cNvSpPr/>
          <p:nvPr/>
        </p:nvSpPr>
        <p:spPr>
          <a:xfrm>
            <a:off x="1587647" y="2644397"/>
            <a:ext cx="5681833" cy="420564"/>
          </a:xfrm>
          <a:custGeom>
            <a:avLst/>
            <a:gdLst>
              <a:gd name="connsiteX0" fmla="*/ 0 w 4886165"/>
              <a:gd name="connsiteY0" fmla="*/ 78722 h 472320"/>
              <a:gd name="connsiteX1" fmla="*/ 78722 w 4886165"/>
              <a:gd name="connsiteY1" fmla="*/ 0 h 472320"/>
              <a:gd name="connsiteX2" fmla="*/ 4807443 w 4886165"/>
              <a:gd name="connsiteY2" fmla="*/ 0 h 472320"/>
              <a:gd name="connsiteX3" fmla="*/ 4886165 w 4886165"/>
              <a:gd name="connsiteY3" fmla="*/ 78722 h 472320"/>
              <a:gd name="connsiteX4" fmla="*/ 4886165 w 4886165"/>
              <a:gd name="connsiteY4" fmla="*/ 393598 h 472320"/>
              <a:gd name="connsiteX5" fmla="*/ 4807443 w 4886165"/>
              <a:gd name="connsiteY5" fmla="*/ 472320 h 472320"/>
              <a:gd name="connsiteX6" fmla="*/ 78722 w 4886165"/>
              <a:gd name="connsiteY6" fmla="*/ 472320 h 472320"/>
              <a:gd name="connsiteX7" fmla="*/ 0 w 4886165"/>
              <a:gd name="connsiteY7" fmla="*/ 393598 h 472320"/>
              <a:gd name="connsiteX8" fmla="*/ 0 w 4886165"/>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6165" h="472320">
                <a:moveTo>
                  <a:pt x="0" y="78722"/>
                </a:moveTo>
                <a:cubicBezTo>
                  <a:pt x="0" y="35245"/>
                  <a:pt x="35245" y="0"/>
                  <a:pt x="78722" y="0"/>
                </a:cubicBezTo>
                <a:lnTo>
                  <a:pt x="4807443" y="0"/>
                </a:lnTo>
                <a:cubicBezTo>
                  <a:pt x="4850920" y="0"/>
                  <a:pt x="4886165" y="35245"/>
                  <a:pt x="4886165" y="78722"/>
                </a:cubicBezTo>
                <a:lnTo>
                  <a:pt x="4886165" y="393598"/>
                </a:lnTo>
                <a:cubicBezTo>
                  <a:pt x="4886165" y="437075"/>
                  <a:pt x="4850920" y="472320"/>
                  <a:pt x="4807443" y="472320"/>
                </a:cubicBezTo>
                <a:lnTo>
                  <a:pt x="78722" y="472320"/>
                </a:lnTo>
                <a:cubicBezTo>
                  <a:pt x="35245" y="472320"/>
                  <a:pt x="0" y="437075"/>
                  <a:pt x="0" y="393598"/>
                </a:cubicBezTo>
                <a:lnTo>
                  <a:pt x="0" y="78722"/>
                </a:lnTo>
                <a:close/>
              </a:path>
            </a:pathLst>
          </a:custGeom>
          <a:solidFill>
            <a:srgbClr val="1688AE">
              <a:hueOff val="0"/>
              <a:satOff val="0"/>
              <a:lumOff val="0"/>
              <a:alphaOff val="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07742" tIns="23057" rIns="207742" bIns="23057" numCol="1" spcCol="1270" anchor="ctr" anchorCtr="0">
            <a:noAutofit/>
          </a:bodyPr>
          <a:lstStyle/>
          <a:p>
            <a:pPr marL="0" lvl="0" indent="0" algn="l" defTabSz="711200">
              <a:lnSpc>
                <a:spcPct val="90000"/>
              </a:lnSpc>
              <a:spcBef>
                <a:spcPct val="0"/>
              </a:spcBef>
              <a:spcAft>
                <a:spcPct val="35000"/>
              </a:spcAft>
              <a:buNone/>
            </a:pPr>
            <a:r>
              <a:rPr lang="fr-FR" sz="2400" b="1" dirty="0">
                <a:solidFill>
                  <a:srgbClr val="FFFFFF"/>
                </a:solidFill>
                <a:latin typeface="Calibri"/>
              </a:rPr>
              <a:t>Impact de la p</a:t>
            </a:r>
            <a:r>
              <a:rPr lang="fr-FR" sz="2400" b="1" kern="1200" dirty="0">
                <a:solidFill>
                  <a:srgbClr val="FFFFFF"/>
                </a:solidFill>
                <a:latin typeface="Calibri"/>
                <a:ea typeface="+mn-ea"/>
                <a:cs typeface="+mn-cs"/>
              </a:rPr>
              <a:t>ratique sportive</a:t>
            </a:r>
          </a:p>
        </p:txBody>
      </p:sp>
      <p:sp>
        <p:nvSpPr>
          <p:cNvPr id="15" name="Forme libre : forme 14">
            <a:extLst>
              <a:ext uri="{FF2B5EF4-FFF2-40B4-BE49-F238E27FC236}">
                <a16:creationId xmlns:a16="http://schemas.microsoft.com/office/drawing/2014/main" id="{D52020D9-BAC1-0A98-3C4C-2C4DB5BEEDB0}"/>
              </a:ext>
            </a:extLst>
          </p:cNvPr>
          <p:cNvSpPr/>
          <p:nvPr/>
        </p:nvSpPr>
        <p:spPr>
          <a:xfrm>
            <a:off x="1587647" y="5668775"/>
            <a:ext cx="5681833" cy="2575865"/>
          </a:xfrm>
          <a:custGeom>
            <a:avLst/>
            <a:gdLst>
              <a:gd name="connsiteX0" fmla="*/ 0 w 4886165"/>
              <a:gd name="connsiteY0" fmla="*/ 78722 h 472320"/>
              <a:gd name="connsiteX1" fmla="*/ 78722 w 4886165"/>
              <a:gd name="connsiteY1" fmla="*/ 0 h 472320"/>
              <a:gd name="connsiteX2" fmla="*/ 4807443 w 4886165"/>
              <a:gd name="connsiteY2" fmla="*/ 0 h 472320"/>
              <a:gd name="connsiteX3" fmla="*/ 4886165 w 4886165"/>
              <a:gd name="connsiteY3" fmla="*/ 78722 h 472320"/>
              <a:gd name="connsiteX4" fmla="*/ 4886165 w 4886165"/>
              <a:gd name="connsiteY4" fmla="*/ 393598 h 472320"/>
              <a:gd name="connsiteX5" fmla="*/ 4807443 w 4886165"/>
              <a:gd name="connsiteY5" fmla="*/ 472320 h 472320"/>
              <a:gd name="connsiteX6" fmla="*/ 78722 w 4886165"/>
              <a:gd name="connsiteY6" fmla="*/ 472320 h 472320"/>
              <a:gd name="connsiteX7" fmla="*/ 0 w 4886165"/>
              <a:gd name="connsiteY7" fmla="*/ 393598 h 472320"/>
              <a:gd name="connsiteX8" fmla="*/ 0 w 4886165"/>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6165" h="472320">
                <a:moveTo>
                  <a:pt x="0" y="78722"/>
                </a:moveTo>
                <a:cubicBezTo>
                  <a:pt x="0" y="35245"/>
                  <a:pt x="35245" y="0"/>
                  <a:pt x="78722" y="0"/>
                </a:cubicBezTo>
                <a:lnTo>
                  <a:pt x="4807443" y="0"/>
                </a:lnTo>
                <a:cubicBezTo>
                  <a:pt x="4850920" y="0"/>
                  <a:pt x="4886165" y="35245"/>
                  <a:pt x="4886165" y="78722"/>
                </a:cubicBezTo>
                <a:lnTo>
                  <a:pt x="4886165" y="393598"/>
                </a:lnTo>
                <a:cubicBezTo>
                  <a:pt x="4886165" y="437075"/>
                  <a:pt x="4850920" y="472320"/>
                  <a:pt x="4807443" y="472320"/>
                </a:cubicBezTo>
                <a:lnTo>
                  <a:pt x="78722" y="472320"/>
                </a:lnTo>
                <a:cubicBezTo>
                  <a:pt x="35245" y="472320"/>
                  <a:pt x="0" y="437075"/>
                  <a:pt x="0" y="393598"/>
                </a:cubicBezTo>
                <a:lnTo>
                  <a:pt x="0" y="78722"/>
                </a:lnTo>
                <a:close/>
              </a:path>
            </a:pathLst>
          </a:custGeom>
          <a:solidFill>
            <a:srgbClr val="002060"/>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07742" tIns="23057" rIns="207742" bIns="23057" numCol="1" spcCol="1270" anchor="ctr" anchorCtr="0">
            <a:noAutofit/>
          </a:bodyPr>
          <a:lstStyle/>
          <a:p>
            <a:pPr lvl="0" algn="ctr">
              <a:lnSpc>
                <a:spcPct val="107000"/>
              </a:lnSpc>
              <a:spcAft>
                <a:spcPts val="800"/>
              </a:spcAft>
            </a:pP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2400" i="1" kern="100" dirty="0">
                <a:effectLst/>
                <a:latin typeface="Calibri" panose="020F0502020204030204" pitchFamily="34" charset="0"/>
                <a:ea typeface="Calibri" panose="020F0502020204030204" pitchFamily="34" charset="0"/>
                <a:cs typeface="Times New Roman" panose="02020603050405020304" pitchFamily="18" charset="0"/>
              </a:rPr>
              <a:t>Pour penser le monde, le philosophe n’avance pas à la seule force de son esprit. Il y met aussi son corps, son énergie psychique. C’est sans doute pour cela que tant de philosophes pratiquent la marche </a:t>
            </a: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28344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07;p54">
            <a:extLst>
              <a:ext uri="{FF2B5EF4-FFF2-40B4-BE49-F238E27FC236}">
                <a16:creationId xmlns:a16="http://schemas.microsoft.com/office/drawing/2014/main" id="{EE53C825-A36D-42B0-8A8B-0DEBB3E0C744}"/>
              </a:ext>
            </a:extLst>
          </p:cNvPr>
          <p:cNvPicPr preferRelativeResize="0"/>
          <p:nvPr/>
        </p:nvPicPr>
        <p:blipFill>
          <a:blip r:embed="rId2">
            <a:alphaModFix/>
          </a:blip>
          <a:stretch>
            <a:fillRect/>
          </a:stretch>
        </p:blipFill>
        <p:spPr>
          <a:xfrm>
            <a:off x="0" y="0"/>
            <a:ext cx="18289058" cy="852721"/>
          </a:xfrm>
          <a:prstGeom prst="rect">
            <a:avLst/>
          </a:prstGeom>
          <a:noFill/>
          <a:ln>
            <a:noFill/>
          </a:ln>
        </p:spPr>
      </p:pic>
      <p:sp>
        <p:nvSpPr>
          <p:cNvPr id="3" name="Rectangle 2">
            <a:extLst>
              <a:ext uri="{FF2B5EF4-FFF2-40B4-BE49-F238E27FC236}">
                <a16:creationId xmlns:a16="http://schemas.microsoft.com/office/drawing/2014/main" id="{CC0B6242-F2B9-5354-02A3-4535E1727CC5}"/>
              </a:ext>
            </a:extLst>
          </p:cNvPr>
          <p:cNvSpPr/>
          <p:nvPr/>
        </p:nvSpPr>
        <p:spPr>
          <a:xfrm>
            <a:off x="1016060" y="1751513"/>
            <a:ext cx="16256939" cy="420564"/>
          </a:xfrm>
          <a:prstGeom prst="rect">
            <a:avLst/>
          </a:prstGeom>
        </p:spPr>
        <p:txBody>
          <a:bodyPr wrap="square">
            <a:spAutoFit/>
          </a:bodyPr>
          <a:lstStyle/>
          <a:p>
            <a:pPr algn="ctr"/>
            <a:r>
              <a:rPr lang="fr-FR" sz="2133" i="1" dirty="0">
                <a:solidFill>
                  <a:srgbClr val="1688AE"/>
                </a:solidFill>
                <a:latin typeface="Arial" panose="020B0604020202020204" pitchFamily="34" charset="0"/>
                <a:cs typeface="Arial" panose="020B0604020202020204" pitchFamily="34" charset="0"/>
              </a:rPr>
              <a:t>Le sport et le bien-être social</a:t>
            </a:r>
          </a:p>
        </p:txBody>
      </p:sp>
      <p:cxnSp>
        <p:nvCxnSpPr>
          <p:cNvPr id="4" name="Google Shape;865;p51">
            <a:extLst>
              <a:ext uri="{FF2B5EF4-FFF2-40B4-BE49-F238E27FC236}">
                <a16:creationId xmlns:a16="http://schemas.microsoft.com/office/drawing/2014/main" id="{CE1B1BD5-8047-C278-7935-A417232E86A9}"/>
              </a:ext>
            </a:extLst>
          </p:cNvPr>
          <p:cNvCxnSpPr/>
          <p:nvPr/>
        </p:nvCxnSpPr>
        <p:spPr>
          <a:xfrm>
            <a:off x="8517180" y="2353868"/>
            <a:ext cx="1349171" cy="0"/>
          </a:xfrm>
          <a:prstGeom prst="straightConnector1">
            <a:avLst/>
          </a:prstGeom>
          <a:noFill/>
          <a:ln w="9525" cap="rnd" cmpd="sng">
            <a:solidFill>
              <a:srgbClr val="1688AE"/>
            </a:solidFill>
            <a:prstDash val="solid"/>
            <a:round/>
            <a:headEnd type="none" w="sm" len="sm"/>
            <a:tailEnd type="none" w="sm" len="sm"/>
          </a:ln>
        </p:spPr>
      </p:cxnSp>
      <p:sp>
        <p:nvSpPr>
          <p:cNvPr id="8" name="Arc plein 7">
            <a:extLst>
              <a:ext uri="{FF2B5EF4-FFF2-40B4-BE49-F238E27FC236}">
                <a16:creationId xmlns:a16="http://schemas.microsoft.com/office/drawing/2014/main" id="{6FA8DAC9-7339-E328-E1C2-42289F1EE635}"/>
              </a:ext>
            </a:extLst>
          </p:cNvPr>
          <p:cNvSpPr/>
          <p:nvPr/>
        </p:nvSpPr>
        <p:spPr>
          <a:xfrm>
            <a:off x="6193992" y="3453434"/>
            <a:ext cx="5801483" cy="5801483"/>
          </a:xfrm>
          <a:prstGeom prst="blockArc">
            <a:avLst>
              <a:gd name="adj1" fmla="val 12600000"/>
              <a:gd name="adj2" fmla="val 16200000"/>
              <a:gd name="adj3" fmla="val 4531"/>
            </a:avLst>
          </a:prstGeom>
        </p:spPr>
        <p:style>
          <a:lnRef idx="0">
            <a:schemeClr val="accent2">
              <a:shade val="90000"/>
              <a:hueOff val="-41001"/>
              <a:satOff val="-6944"/>
              <a:lumOff val="32113"/>
              <a:alphaOff val="0"/>
            </a:schemeClr>
          </a:lnRef>
          <a:fillRef idx="1">
            <a:schemeClr val="accent2">
              <a:shade val="90000"/>
              <a:hueOff val="-41001"/>
              <a:satOff val="-6944"/>
              <a:lumOff val="32113"/>
              <a:alphaOff val="0"/>
            </a:schemeClr>
          </a:fillRef>
          <a:effectRef idx="0">
            <a:schemeClr val="accent2">
              <a:shade val="90000"/>
              <a:hueOff val="-41001"/>
              <a:satOff val="-6944"/>
              <a:lumOff val="32113"/>
              <a:alphaOff val="0"/>
            </a:schemeClr>
          </a:effectRef>
          <a:fontRef idx="minor">
            <a:schemeClr val="lt1"/>
          </a:fontRef>
        </p:style>
      </p:sp>
      <p:sp>
        <p:nvSpPr>
          <p:cNvPr id="9" name="Arc plein 8">
            <a:extLst>
              <a:ext uri="{FF2B5EF4-FFF2-40B4-BE49-F238E27FC236}">
                <a16:creationId xmlns:a16="http://schemas.microsoft.com/office/drawing/2014/main" id="{60C60D3C-3341-98BA-4FF3-1E16839695B6}"/>
              </a:ext>
            </a:extLst>
          </p:cNvPr>
          <p:cNvSpPr/>
          <p:nvPr/>
        </p:nvSpPr>
        <p:spPr>
          <a:xfrm>
            <a:off x="6193992" y="3453434"/>
            <a:ext cx="5801483" cy="5801483"/>
          </a:xfrm>
          <a:prstGeom prst="blockArc">
            <a:avLst>
              <a:gd name="adj1" fmla="val 9000000"/>
              <a:gd name="adj2" fmla="val 12600000"/>
              <a:gd name="adj3" fmla="val 4531"/>
            </a:avLst>
          </a:prstGeom>
        </p:spPr>
        <p:style>
          <a:lnRef idx="0">
            <a:schemeClr val="accent2">
              <a:shade val="90000"/>
              <a:hueOff val="-32801"/>
              <a:satOff val="-5555"/>
              <a:lumOff val="25690"/>
              <a:alphaOff val="0"/>
            </a:schemeClr>
          </a:lnRef>
          <a:fillRef idx="1">
            <a:schemeClr val="accent2">
              <a:shade val="90000"/>
              <a:hueOff val="-32801"/>
              <a:satOff val="-5555"/>
              <a:lumOff val="25690"/>
              <a:alphaOff val="0"/>
            </a:schemeClr>
          </a:fillRef>
          <a:effectRef idx="0">
            <a:schemeClr val="accent2">
              <a:shade val="90000"/>
              <a:hueOff val="-32801"/>
              <a:satOff val="-5555"/>
              <a:lumOff val="25690"/>
              <a:alphaOff val="0"/>
            </a:schemeClr>
          </a:effectRef>
          <a:fontRef idx="minor">
            <a:schemeClr val="lt1"/>
          </a:fontRef>
        </p:style>
      </p:sp>
      <p:sp>
        <p:nvSpPr>
          <p:cNvPr id="11" name="Arc plein 10">
            <a:extLst>
              <a:ext uri="{FF2B5EF4-FFF2-40B4-BE49-F238E27FC236}">
                <a16:creationId xmlns:a16="http://schemas.microsoft.com/office/drawing/2014/main" id="{3ABCEB0F-70B1-9055-5034-1A6B7780FCC4}"/>
              </a:ext>
            </a:extLst>
          </p:cNvPr>
          <p:cNvSpPr/>
          <p:nvPr/>
        </p:nvSpPr>
        <p:spPr>
          <a:xfrm>
            <a:off x="6193992" y="3453434"/>
            <a:ext cx="5801483" cy="5801483"/>
          </a:xfrm>
          <a:prstGeom prst="blockArc">
            <a:avLst>
              <a:gd name="adj1" fmla="val 5400000"/>
              <a:gd name="adj2" fmla="val 9000000"/>
              <a:gd name="adj3" fmla="val 4531"/>
            </a:avLst>
          </a:prstGeom>
        </p:spPr>
        <p:style>
          <a:lnRef idx="0">
            <a:schemeClr val="accent2">
              <a:shade val="90000"/>
              <a:hueOff val="-24601"/>
              <a:satOff val="-4166"/>
              <a:lumOff val="19268"/>
              <a:alphaOff val="0"/>
            </a:schemeClr>
          </a:lnRef>
          <a:fillRef idx="1">
            <a:schemeClr val="accent2">
              <a:shade val="90000"/>
              <a:hueOff val="-24601"/>
              <a:satOff val="-4166"/>
              <a:lumOff val="19268"/>
              <a:alphaOff val="0"/>
            </a:schemeClr>
          </a:fillRef>
          <a:effectRef idx="0">
            <a:schemeClr val="accent2">
              <a:shade val="90000"/>
              <a:hueOff val="-24601"/>
              <a:satOff val="-4166"/>
              <a:lumOff val="19268"/>
              <a:alphaOff val="0"/>
            </a:schemeClr>
          </a:effectRef>
          <a:fontRef idx="minor">
            <a:schemeClr val="lt1"/>
          </a:fontRef>
        </p:style>
      </p:sp>
      <p:sp>
        <p:nvSpPr>
          <p:cNvPr id="14" name="Arc plein 13">
            <a:extLst>
              <a:ext uri="{FF2B5EF4-FFF2-40B4-BE49-F238E27FC236}">
                <a16:creationId xmlns:a16="http://schemas.microsoft.com/office/drawing/2014/main" id="{03077479-B94A-15BB-7404-20FCB7B2A8D7}"/>
              </a:ext>
            </a:extLst>
          </p:cNvPr>
          <p:cNvSpPr/>
          <p:nvPr/>
        </p:nvSpPr>
        <p:spPr>
          <a:xfrm>
            <a:off x="6193992" y="3453434"/>
            <a:ext cx="5801483" cy="5801483"/>
          </a:xfrm>
          <a:prstGeom prst="blockArc">
            <a:avLst>
              <a:gd name="adj1" fmla="val 1800000"/>
              <a:gd name="adj2" fmla="val 5400000"/>
              <a:gd name="adj3" fmla="val 4531"/>
            </a:avLst>
          </a:prstGeom>
        </p:spPr>
        <p:style>
          <a:lnRef idx="0">
            <a:schemeClr val="accent2">
              <a:shade val="90000"/>
              <a:hueOff val="-16400"/>
              <a:satOff val="-2778"/>
              <a:lumOff val="12845"/>
              <a:alphaOff val="0"/>
            </a:schemeClr>
          </a:lnRef>
          <a:fillRef idx="1">
            <a:schemeClr val="accent2">
              <a:shade val="90000"/>
              <a:hueOff val="-16400"/>
              <a:satOff val="-2778"/>
              <a:lumOff val="12845"/>
              <a:alphaOff val="0"/>
            </a:schemeClr>
          </a:fillRef>
          <a:effectRef idx="0">
            <a:schemeClr val="accent2">
              <a:shade val="90000"/>
              <a:hueOff val="-16400"/>
              <a:satOff val="-2778"/>
              <a:lumOff val="12845"/>
              <a:alphaOff val="0"/>
            </a:schemeClr>
          </a:effectRef>
          <a:fontRef idx="minor">
            <a:schemeClr val="lt1"/>
          </a:fontRef>
        </p:style>
      </p:sp>
      <p:sp>
        <p:nvSpPr>
          <p:cNvPr id="16" name="Arc plein 15">
            <a:extLst>
              <a:ext uri="{FF2B5EF4-FFF2-40B4-BE49-F238E27FC236}">
                <a16:creationId xmlns:a16="http://schemas.microsoft.com/office/drawing/2014/main" id="{723D59A1-0CEE-5459-D567-620B77B1D89E}"/>
              </a:ext>
            </a:extLst>
          </p:cNvPr>
          <p:cNvSpPr/>
          <p:nvPr/>
        </p:nvSpPr>
        <p:spPr>
          <a:xfrm>
            <a:off x="6193992" y="3453434"/>
            <a:ext cx="5801483" cy="5801483"/>
          </a:xfrm>
          <a:prstGeom prst="blockArc">
            <a:avLst>
              <a:gd name="adj1" fmla="val 19800000"/>
              <a:gd name="adj2" fmla="val 1800000"/>
              <a:gd name="adj3" fmla="val 4531"/>
            </a:avLst>
          </a:prstGeom>
        </p:spPr>
        <p:style>
          <a:lnRef idx="0">
            <a:schemeClr val="accent2">
              <a:shade val="90000"/>
              <a:hueOff val="-8200"/>
              <a:satOff val="-1389"/>
              <a:lumOff val="6423"/>
              <a:alphaOff val="0"/>
            </a:schemeClr>
          </a:lnRef>
          <a:fillRef idx="1">
            <a:schemeClr val="accent2">
              <a:shade val="90000"/>
              <a:hueOff val="-8200"/>
              <a:satOff val="-1389"/>
              <a:lumOff val="6423"/>
              <a:alphaOff val="0"/>
            </a:schemeClr>
          </a:fillRef>
          <a:effectRef idx="0">
            <a:schemeClr val="accent2">
              <a:shade val="90000"/>
              <a:hueOff val="-8200"/>
              <a:satOff val="-1389"/>
              <a:lumOff val="6423"/>
              <a:alphaOff val="0"/>
            </a:schemeClr>
          </a:effectRef>
          <a:fontRef idx="minor">
            <a:schemeClr val="lt1"/>
          </a:fontRef>
        </p:style>
      </p:sp>
      <p:sp>
        <p:nvSpPr>
          <p:cNvPr id="17" name="Arc plein 16">
            <a:extLst>
              <a:ext uri="{FF2B5EF4-FFF2-40B4-BE49-F238E27FC236}">
                <a16:creationId xmlns:a16="http://schemas.microsoft.com/office/drawing/2014/main" id="{9C7FBD63-8949-CB3E-D44D-FA9DBFEC7473}"/>
              </a:ext>
            </a:extLst>
          </p:cNvPr>
          <p:cNvSpPr/>
          <p:nvPr/>
        </p:nvSpPr>
        <p:spPr>
          <a:xfrm>
            <a:off x="6193992" y="3453434"/>
            <a:ext cx="5801483" cy="5801483"/>
          </a:xfrm>
          <a:prstGeom prst="blockArc">
            <a:avLst>
              <a:gd name="adj1" fmla="val 16200000"/>
              <a:gd name="adj2" fmla="val 19800000"/>
              <a:gd name="adj3" fmla="val 4531"/>
            </a:avLst>
          </a:prstGeom>
        </p:spPr>
        <p:style>
          <a:lnRef idx="0">
            <a:schemeClr val="accent2">
              <a:shade val="90000"/>
              <a:hueOff val="0"/>
              <a:satOff val="0"/>
              <a:lumOff val="0"/>
              <a:alphaOff val="0"/>
            </a:schemeClr>
          </a:lnRef>
          <a:fillRef idx="1">
            <a:schemeClr val="accent2">
              <a:shade val="90000"/>
              <a:hueOff val="0"/>
              <a:satOff val="0"/>
              <a:lumOff val="0"/>
              <a:alphaOff val="0"/>
            </a:schemeClr>
          </a:fillRef>
          <a:effectRef idx="0">
            <a:schemeClr val="accent2">
              <a:shade val="90000"/>
              <a:hueOff val="0"/>
              <a:satOff val="0"/>
              <a:lumOff val="0"/>
              <a:alphaOff val="0"/>
            </a:schemeClr>
          </a:effectRef>
          <a:fontRef idx="minor">
            <a:schemeClr val="lt1"/>
          </a:fontRef>
        </p:style>
        <p:txBody>
          <a:bodyPr/>
          <a:lstStyle/>
          <a:p>
            <a:endParaRPr lang="fr-FR" dirty="0"/>
          </a:p>
        </p:txBody>
      </p:sp>
      <p:sp>
        <p:nvSpPr>
          <p:cNvPr id="18" name="Forme libre : forme 17">
            <a:extLst>
              <a:ext uri="{FF2B5EF4-FFF2-40B4-BE49-F238E27FC236}">
                <a16:creationId xmlns:a16="http://schemas.microsoft.com/office/drawing/2014/main" id="{0B60092B-01EF-210A-6632-4789CE77E469}"/>
              </a:ext>
            </a:extLst>
          </p:cNvPr>
          <p:cNvSpPr/>
          <p:nvPr/>
        </p:nvSpPr>
        <p:spPr>
          <a:xfrm>
            <a:off x="7790756" y="5050198"/>
            <a:ext cx="2607956" cy="2607956"/>
          </a:xfrm>
          <a:custGeom>
            <a:avLst/>
            <a:gdLst>
              <a:gd name="connsiteX0" fmla="*/ 0 w 2607956"/>
              <a:gd name="connsiteY0" fmla="*/ 1303978 h 2607956"/>
              <a:gd name="connsiteX1" fmla="*/ 1303978 w 2607956"/>
              <a:gd name="connsiteY1" fmla="*/ 0 h 2607956"/>
              <a:gd name="connsiteX2" fmla="*/ 2607956 w 2607956"/>
              <a:gd name="connsiteY2" fmla="*/ 1303978 h 2607956"/>
              <a:gd name="connsiteX3" fmla="*/ 1303978 w 2607956"/>
              <a:gd name="connsiteY3" fmla="*/ 2607956 h 2607956"/>
              <a:gd name="connsiteX4" fmla="*/ 0 w 2607956"/>
              <a:gd name="connsiteY4" fmla="*/ 1303978 h 260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956" h="2607956">
                <a:moveTo>
                  <a:pt x="0" y="1303978"/>
                </a:moveTo>
                <a:cubicBezTo>
                  <a:pt x="0" y="583811"/>
                  <a:pt x="583811" y="0"/>
                  <a:pt x="1303978" y="0"/>
                </a:cubicBezTo>
                <a:cubicBezTo>
                  <a:pt x="2024145" y="0"/>
                  <a:pt x="2607956" y="583811"/>
                  <a:pt x="2607956" y="1303978"/>
                </a:cubicBezTo>
                <a:cubicBezTo>
                  <a:pt x="2607956" y="2024145"/>
                  <a:pt x="2024145" y="2607956"/>
                  <a:pt x="1303978" y="2607956"/>
                </a:cubicBezTo>
                <a:cubicBezTo>
                  <a:pt x="583811" y="2607956"/>
                  <a:pt x="0" y="2024145"/>
                  <a:pt x="0" y="1303978"/>
                </a:cubicBezTo>
                <a:close/>
              </a:path>
            </a:pathLst>
          </a:custGeom>
          <a:blipFill dpi="0" rotWithShape="0">
            <a:blip r:embed="rId3" cstate="print">
              <a:extLst>
                <a:ext uri="{28A0092B-C50C-407E-A947-70E740481C1C}">
                  <a14:useLocalDpi xmlns:a14="http://schemas.microsoft.com/office/drawing/2010/main" val="0"/>
                </a:ext>
              </a:extLst>
            </a:blip>
            <a:srcRect/>
            <a:stretch>
              <a:fillRect l="-12392" t="-12392" r="-10326" b="-10326"/>
            </a:stretch>
          </a:blipFill>
        </p:spPr>
        <p:style>
          <a:lnRef idx="2">
            <a:schemeClr val="lt1">
              <a:hueOff val="0"/>
              <a:satOff val="0"/>
              <a:lumOff val="0"/>
              <a:alphaOff val="0"/>
            </a:schemeClr>
          </a:lnRef>
          <a:fillRef idx="1">
            <a:scrgbClr r="0" g="0" b="0"/>
          </a:fillRef>
          <a:effectRef idx="0">
            <a:schemeClr val="accent2">
              <a:alpha val="80000"/>
              <a:hueOff val="0"/>
              <a:satOff val="0"/>
              <a:lumOff val="0"/>
              <a:alphaOff val="0"/>
            </a:schemeClr>
          </a:effectRef>
          <a:fontRef idx="minor">
            <a:schemeClr val="lt1"/>
          </a:fontRef>
        </p:style>
        <p:txBody>
          <a:bodyPr spcFirstLastPara="0" vert="horz" wrap="square" lIns="464476" tIns="464476" rIns="464476" bIns="464476" numCol="1" spcCol="1270" anchor="ctr" anchorCtr="0">
            <a:noAutofit/>
          </a:bodyPr>
          <a:lstStyle/>
          <a:p>
            <a:pPr marL="0" lvl="0" indent="0" algn="ctr" defTabSz="2889250">
              <a:lnSpc>
                <a:spcPct val="90000"/>
              </a:lnSpc>
              <a:spcBef>
                <a:spcPct val="0"/>
              </a:spcBef>
              <a:spcAft>
                <a:spcPct val="35000"/>
              </a:spcAft>
              <a:buNone/>
            </a:pPr>
            <a:endParaRPr lang="fr-FR" sz="6500" kern="1200" dirty="0"/>
          </a:p>
        </p:txBody>
      </p:sp>
      <p:sp>
        <p:nvSpPr>
          <p:cNvPr id="19" name="Forme libre : forme 18">
            <a:extLst>
              <a:ext uri="{FF2B5EF4-FFF2-40B4-BE49-F238E27FC236}">
                <a16:creationId xmlns:a16="http://schemas.microsoft.com/office/drawing/2014/main" id="{29461867-C5DB-694F-7E5D-8E4F32C686F6}"/>
              </a:ext>
            </a:extLst>
          </p:cNvPr>
          <p:cNvSpPr/>
          <p:nvPr/>
        </p:nvSpPr>
        <p:spPr>
          <a:xfrm>
            <a:off x="8181949" y="2606370"/>
            <a:ext cx="1825569" cy="1825569"/>
          </a:xfrm>
          <a:custGeom>
            <a:avLst/>
            <a:gdLst>
              <a:gd name="connsiteX0" fmla="*/ 0 w 1825569"/>
              <a:gd name="connsiteY0" fmla="*/ 912785 h 1825569"/>
              <a:gd name="connsiteX1" fmla="*/ 912785 w 1825569"/>
              <a:gd name="connsiteY1" fmla="*/ 0 h 1825569"/>
              <a:gd name="connsiteX2" fmla="*/ 1825570 w 1825569"/>
              <a:gd name="connsiteY2" fmla="*/ 912785 h 1825569"/>
              <a:gd name="connsiteX3" fmla="*/ 912785 w 1825569"/>
              <a:gd name="connsiteY3" fmla="*/ 1825570 h 1825569"/>
              <a:gd name="connsiteX4" fmla="*/ 0 w 1825569"/>
              <a:gd name="connsiteY4" fmla="*/ 912785 h 182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569" h="1825569">
                <a:moveTo>
                  <a:pt x="0" y="912785"/>
                </a:moveTo>
                <a:cubicBezTo>
                  <a:pt x="0" y="408668"/>
                  <a:pt x="408668" y="0"/>
                  <a:pt x="912785" y="0"/>
                </a:cubicBezTo>
                <a:cubicBezTo>
                  <a:pt x="1416902" y="0"/>
                  <a:pt x="1825570" y="408668"/>
                  <a:pt x="1825570" y="912785"/>
                </a:cubicBezTo>
                <a:cubicBezTo>
                  <a:pt x="1825570" y="1416902"/>
                  <a:pt x="1416902" y="1825570"/>
                  <a:pt x="912785" y="1825570"/>
                </a:cubicBezTo>
                <a:cubicBezTo>
                  <a:pt x="408668" y="1825570"/>
                  <a:pt x="0" y="1416902"/>
                  <a:pt x="0" y="912785"/>
                </a:cubicBezTo>
                <a:close/>
              </a:path>
            </a:pathLst>
          </a:custGeom>
        </p:spPr>
        <p:style>
          <a:lnRef idx="2">
            <a:schemeClr val="lt1">
              <a:hueOff val="0"/>
              <a:satOff val="0"/>
              <a:lumOff val="0"/>
              <a:alphaOff val="0"/>
            </a:schemeClr>
          </a:lnRef>
          <a:fillRef idx="1">
            <a:schemeClr val="accent2">
              <a:alpha val="90000"/>
              <a:hueOff val="0"/>
              <a:satOff val="0"/>
              <a:lumOff val="0"/>
              <a:alphaOff val="0"/>
            </a:schemeClr>
          </a:fillRef>
          <a:effectRef idx="0">
            <a:schemeClr val="accent2">
              <a:alpha val="90000"/>
              <a:hueOff val="0"/>
              <a:satOff val="0"/>
              <a:lumOff val="0"/>
              <a:alphaOff val="0"/>
            </a:schemeClr>
          </a:effectRef>
          <a:fontRef idx="minor">
            <a:schemeClr val="lt1"/>
          </a:fontRef>
        </p:style>
        <p:txBody>
          <a:bodyPr spcFirstLastPara="0" vert="horz" wrap="square" lIns="305448" tIns="305448" rIns="305448" bIns="305448" numCol="1" spcCol="1270" anchor="ctr" anchorCtr="0">
            <a:noAutofit/>
          </a:bodyPr>
          <a:lstStyle/>
          <a:p>
            <a:pPr marL="0" lvl="0" indent="0" algn="ctr" defTabSz="1333500">
              <a:lnSpc>
                <a:spcPct val="90000"/>
              </a:lnSpc>
              <a:spcBef>
                <a:spcPct val="0"/>
              </a:spcBef>
              <a:spcAft>
                <a:spcPct val="35000"/>
              </a:spcAft>
              <a:buNone/>
            </a:pPr>
            <a:r>
              <a:rPr lang="fr-FR" sz="3000" kern="1200" dirty="0"/>
              <a:t>respect</a:t>
            </a:r>
          </a:p>
        </p:txBody>
      </p:sp>
      <p:sp>
        <p:nvSpPr>
          <p:cNvPr id="20" name="Forme libre : forme 19">
            <a:extLst>
              <a:ext uri="{FF2B5EF4-FFF2-40B4-BE49-F238E27FC236}">
                <a16:creationId xmlns:a16="http://schemas.microsoft.com/office/drawing/2014/main" id="{351FF5AD-E0C9-F538-9ADE-10A3FFF897C3}"/>
              </a:ext>
            </a:extLst>
          </p:cNvPr>
          <p:cNvSpPr/>
          <p:nvPr/>
        </p:nvSpPr>
        <p:spPr>
          <a:xfrm>
            <a:off x="10637150" y="4023880"/>
            <a:ext cx="1825569" cy="1825569"/>
          </a:xfrm>
          <a:custGeom>
            <a:avLst/>
            <a:gdLst>
              <a:gd name="connsiteX0" fmla="*/ 0 w 1825569"/>
              <a:gd name="connsiteY0" fmla="*/ 912785 h 1825569"/>
              <a:gd name="connsiteX1" fmla="*/ 912785 w 1825569"/>
              <a:gd name="connsiteY1" fmla="*/ 0 h 1825569"/>
              <a:gd name="connsiteX2" fmla="*/ 1825570 w 1825569"/>
              <a:gd name="connsiteY2" fmla="*/ 912785 h 1825569"/>
              <a:gd name="connsiteX3" fmla="*/ 912785 w 1825569"/>
              <a:gd name="connsiteY3" fmla="*/ 1825570 h 1825569"/>
              <a:gd name="connsiteX4" fmla="*/ 0 w 1825569"/>
              <a:gd name="connsiteY4" fmla="*/ 912785 h 182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569" h="1825569">
                <a:moveTo>
                  <a:pt x="0" y="912785"/>
                </a:moveTo>
                <a:cubicBezTo>
                  <a:pt x="0" y="408668"/>
                  <a:pt x="408668" y="0"/>
                  <a:pt x="912785" y="0"/>
                </a:cubicBezTo>
                <a:cubicBezTo>
                  <a:pt x="1416902" y="0"/>
                  <a:pt x="1825570" y="408668"/>
                  <a:pt x="1825570" y="912785"/>
                </a:cubicBezTo>
                <a:cubicBezTo>
                  <a:pt x="1825570" y="1416902"/>
                  <a:pt x="1416902" y="1825570"/>
                  <a:pt x="912785" y="1825570"/>
                </a:cubicBezTo>
                <a:cubicBezTo>
                  <a:pt x="408668" y="1825570"/>
                  <a:pt x="0" y="1416902"/>
                  <a:pt x="0" y="912785"/>
                </a:cubicBezTo>
                <a:close/>
              </a:path>
            </a:pathLst>
          </a:custGeom>
          <a:solidFill>
            <a:srgbClr val="1688AE">
              <a:alpha val="82000"/>
            </a:srgbClr>
          </a:solidFill>
        </p:spPr>
        <p:style>
          <a:lnRef idx="2">
            <a:schemeClr val="lt1">
              <a:hueOff val="0"/>
              <a:satOff val="0"/>
              <a:lumOff val="0"/>
              <a:alphaOff val="0"/>
            </a:schemeClr>
          </a:lnRef>
          <a:fillRef idx="1">
            <a:scrgbClr r="0" g="0" b="0"/>
          </a:fillRef>
          <a:effectRef idx="0">
            <a:schemeClr val="accent2">
              <a:alpha val="90000"/>
              <a:hueOff val="0"/>
              <a:satOff val="0"/>
              <a:lumOff val="0"/>
              <a:alphaOff val="-8000"/>
            </a:schemeClr>
          </a:effectRef>
          <a:fontRef idx="minor">
            <a:schemeClr val="lt1"/>
          </a:fontRef>
        </p:style>
        <p:txBody>
          <a:bodyPr spcFirstLastPara="0" vert="horz" wrap="square" lIns="311798" tIns="311798" rIns="311798" bIns="311798" numCol="1" spcCol="1270" anchor="ctr" anchorCtr="0">
            <a:noAutofit/>
          </a:bodyPr>
          <a:lstStyle/>
          <a:p>
            <a:pPr marL="0" lvl="0" indent="0" algn="ctr" defTabSz="1555750">
              <a:lnSpc>
                <a:spcPct val="90000"/>
              </a:lnSpc>
              <a:spcBef>
                <a:spcPct val="0"/>
              </a:spcBef>
              <a:spcAft>
                <a:spcPct val="35000"/>
              </a:spcAft>
              <a:buNone/>
            </a:pPr>
            <a:r>
              <a:rPr lang="fr-FR" sz="3500" kern="1200" dirty="0"/>
              <a:t>équité</a:t>
            </a:r>
          </a:p>
        </p:txBody>
      </p:sp>
      <p:sp>
        <p:nvSpPr>
          <p:cNvPr id="21" name="Forme libre : forme 20">
            <a:extLst>
              <a:ext uri="{FF2B5EF4-FFF2-40B4-BE49-F238E27FC236}">
                <a16:creationId xmlns:a16="http://schemas.microsoft.com/office/drawing/2014/main" id="{75DF14C4-0827-0A0B-9BFC-B1830E5F63B4}"/>
              </a:ext>
            </a:extLst>
          </p:cNvPr>
          <p:cNvSpPr/>
          <p:nvPr/>
        </p:nvSpPr>
        <p:spPr>
          <a:xfrm>
            <a:off x="10637150" y="6858902"/>
            <a:ext cx="1825569" cy="1825569"/>
          </a:xfrm>
          <a:custGeom>
            <a:avLst/>
            <a:gdLst>
              <a:gd name="connsiteX0" fmla="*/ 0 w 1825569"/>
              <a:gd name="connsiteY0" fmla="*/ 912785 h 1825569"/>
              <a:gd name="connsiteX1" fmla="*/ 912785 w 1825569"/>
              <a:gd name="connsiteY1" fmla="*/ 0 h 1825569"/>
              <a:gd name="connsiteX2" fmla="*/ 1825570 w 1825569"/>
              <a:gd name="connsiteY2" fmla="*/ 912785 h 1825569"/>
              <a:gd name="connsiteX3" fmla="*/ 912785 w 1825569"/>
              <a:gd name="connsiteY3" fmla="*/ 1825570 h 1825569"/>
              <a:gd name="connsiteX4" fmla="*/ 0 w 1825569"/>
              <a:gd name="connsiteY4" fmla="*/ 912785 h 182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569" h="1825569">
                <a:moveTo>
                  <a:pt x="0" y="912785"/>
                </a:moveTo>
                <a:cubicBezTo>
                  <a:pt x="0" y="408668"/>
                  <a:pt x="408668" y="0"/>
                  <a:pt x="912785" y="0"/>
                </a:cubicBezTo>
                <a:cubicBezTo>
                  <a:pt x="1416902" y="0"/>
                  <a:pt x="1825570" y="408668"/>
                  <a:pt x="1825570" y="912785"/>
                </a:cubicBezTo>
                <a:cubicBezTo>
                  <a:pt x="1825570" y="1416902"/>
                  <a:pt x="1416902" y="1825570"/>
                  <a:pt x="912785" y="1825570"/>
                </a:cubicBezTo>
                <a:cubicBezTo>
                  <a:pt x="408668" y="1825570"/>
                  <a:pt x="0" y="1416902"/>
                  <a:pt x="0" y="912785"/>
                </a:cubicBezTo>
                <a:close/>
              </a:path>
            </a:pathLst>
          </a:custGeom>
        </p:spPr>
        <p:style>
          <a:lnRef idx="2">
            <a:schemeClr val="lt1">
              <a:hueOff val="0"/>
              <a:satOff val="0"/>
              <a:lumOff val="0"/>
              <a:alphaOff val="0"/>
            </a:schemeClr>
          </a:lnRef>
          <a:fillRef idx="1">
            <a:schemeClr val="accent2">
              <a:alpha val="90000"/>
              <a:hueOff val="0"/>
              <a:satOff val="0"/>
              <a:lumOff val="0"/>
              <a:alphaOff val="-16000"/>
            </a:schemeClr>
          </a:fillRef>
          <a:effectRef idx="0">
            <a:schemeClr val="accent2">
              <a:alpha val="90000"/>
              <a:hueOff val="0"/>
              <a:satOff val="0"/>
              <a:lumOff val="0"/>
              <a:alphaOff val="-16000"/>
            </a:schemeClr>
          </a:effectRef>
          <a:fontRef idx="minor">
            <a:schemeClr val="lt1"/>
          </a:fontRef>
        </p:style>
        <p:txBody>
          <a:bodyPr spcFirstLastPara="0" vert="horz" wrap="square" lIns="300368" tIns="300368" rIns="300368" bIns="300368" numCol="1" spcCol="1270" anchor="ctr" anchorCtr="0">
            <a:noAutofit/>
          </a:bodyPr>
          <a:lstStyle/>
          <a:p>
            <a:pPr marL="0" lvl="0" indent="0" algn="ctr" defTabSz="1155700">
              <a:lnSpc>
                <a:spcPct val="90000"/>
              </a:lnSpc>
              <a:spcBef>
                <a:spcPct val="0"/>
              </a:spcBef>
              <a:spcAft>
                <a:spcPct val="35000"/>
              </a:spcAft>
              <a:buNone/>
            </a:pPr>
            <a:r>
              <a:rPr lang="fr-FR" sz="2600" kern="1200" dirty="0"/>
              <a:t>travail d’équipe</a:t>
            </a:r>
          </a:p>
        </p:txBody>
      </p:sp>
      <p:sp>
        <p:nvSpPr>
          <p:cNvPr id="22" name="Forme libre : forme 21">
            <a:extLst>
              <a:ext uri="{FF2B5EF4-FFF2-40B4-BE49-F238E27FC236}">
                <a16:creationId xmlns:a16="http://schemas.microsoft.com/office/drawing/2014/main" id="{872397AD-C326-AFA7-8491-CE8FFAE086CF}"/>
              </a:ext>
            </a:extLst>
          </p:cNvPr>
          <p:cNvSpPr/>
          <p:nvPr/>
        </p:nvSpPr>
        <p:spPr>
          <a:xfrm>
            <a:off x="8181949" y="8276413"/>
            <a:ext cx="1825569" cy="1825569"/>
          </a:xfrm>
          <a:custGeom>
            <a:avLst/>
            <a:gdLst>
              <a:gd name="connsiteX0" fmla="*/ 0 w 1825569"/>
              <a:gd name="connsiteY0" fmla="*/ 912785 h 1825569"/>
              <a:gd name="connsiteX1" fmla="*/ 912785 w 1825569"/>
              <a:gd name="connsiteY1" fmla="*/ 0 h 1825569"/>
              <a:gd name="connsiteX2" fmla="*/ 1825570 w 1825569"/>
              <a:gd name="connsiteY2" fmla="*/ 912785 h 1825569"/>
              <a:gd name="connsiteX3" fmla="*/ 912785 w 1825569"/>
              <a:gd name="connsiteY3" fmla="*/ 1825570 h 1825569"/>
              <a:gd name="connsiteX4" fmla="*/ 0 w 1825569"/>
              <a:gd name="connsiteY4" fmla="*/ 912785 h 182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569" h="1825569">
                <a:moveTo>
                  <a:pt x="0" y="912785"/>
                </a:moveTo>
                <a:cubicBezTo>
                  <a:pt x="0" y="408668"/>
                  <a:pt x="408668" y="0"/>
                  <a:pt x="912785" y="0"/>
                </a:cubicBezTo>
                <a:cubicBezTo>
                  <a:pt x="1416902" y="0"/>
                  <a:pt x="1825570" y="408668"/>
                  <a:pt x="1825570" y="912785"/>
                </a:cubicBezTo>
                <a:cubicBezTo>
                  <a:pt x="1825570" y="1416902"/>
                  <a:pt x="1416902" y="1825570"/>
                  <a:pt x="912785" y="1825570"/>
                </a:cubicBezTo>
                <a:cubicBezTo>
                  <a:pt x="408668" y="1825570"/>
                  <a:pt x="0" y="1416902"/>
                  <a:pt x="0" y="912785"/>
                </a:cubicBezTo>
                <a:close/>
              </a:path>
            </a:pathLst>
          </a:custGeom>
          <a:solidFill>
            <a:srgbClr val="1688AE">
              <a:alpha val="66000"/>
            </a:srgbClr>
          </a:solidFill>
        </p:spPr>
        <p:style>
          <a:lnRef idx="2">
            <a:schemeClr val="lt1">
              <a:hueOff val="0"/>
              <a:satOff val="0"/>
              <a:lumOff val="0"/>
              <a:alphaOff val="0"/>
            </a:schemeClr>
          </a:lnRef>
          <a:fillRef idx="1">
            <a:scrgbClr r="0" g="0" b="0"/>
          </a:fillRef>
          <a:effectRef idx="0">
            <a:schemeClr val="accent2">
              <a:alpha val="90000"/>
              <a:hueOff val="0"/>
              <a:satOff val="0"/>
              <a:lumOff val="0"/>
              <a:alphaOff val="-24000"/>
            </a:schemeClr>
          </a:effectRef>
          <a:fontRef idx="minor">
            <a:schemeClr val="lt1"/>
          </a:fontRef>
        </p:style>
        <p:txBody>
          <a:bodyPr spcFirstLastPara="0" vert="horz" wrap="square" lIns="300368" tIns="300368" rIns="300368" bIns="300368" numCol="1" spcCol="1270" anchor="ctr" anchorCtr="0">
            <a:noAutofit/>
          </a:bodyPr>
          <a:lstStyle/>
          <a:p>
            <a:pPr marL="0" lvl="0" indent="0" algn="ctr" defTabSz="1155700">
              <a:lnSpc>
                <a:spcPct val="90000"/>
              </a:lnSpc>
              <a:spcBef>
                <a:spcPct val="0"/>
              </a:spcBef>
              <a:spcAft>
                <a:spcPct val="35000"/>
              </a:spcAft>
              <a:buNone/>
            </a:pPr>
            <a:r>
              <a:rPr lang="fr-FR" sz="2600" kern="1200" dirty="0"/>
              <a:t>inclusion</a:t>
            </a:r>
          </a:p>
        </p:txBody>
      </p:sp>
      <p:sp>
        <p:nvSpPr>
          <p:cNvPr id="23" name="Forme libre : forme 22">
            <a:extLst>
              <a:ext uri="{FF2B5EF4-FFF2-40B4-BE49-F238E27FC236}">
                <a16:creationId xmlns:a16="http://schemas.microsoft.com/office/drawing/2014/main" id="{58885DF1-4DCF-3AB0-919C-A9CA869E68F4}"/>
              </a:ext>
            </a:extLst>
          </p:cNvPr>
          <p:cNvSpPr/>
          <p:nvPr/>
        </p:nvSpPr>
        <p:spPr>
          <a:xfrm>
            <a:off x="5726749" y="6858902"/>
            <a:ext cx="1825569" cy="1825569"/>
          </a:xfrm>
          <a:custGeom>
            <a:avLst/>
            <a:gdLst>
              <a:gd name="connsiteX0" fmla="*/ 0 w 1825569"/>
              <a:gd name="connsiteY0" fmla="*/ 912785 h 1825569"/>
              <a:gd name="connsiteX1" fmla="*/ 912785 w 1825569"/>
              <a:gd name="connsiteY1" fmla="*/ 0 h 1825569"/>
              <a:gd name="connsiteX2" fmla="*/ 1825570 w 1825569"/>
              <a:gd name="connsiteY2" fmla="*/ 912785 h 1825569"/>
              <a:gd name="connsiteX3" fmla="*/ 912785 w 1825569"/>
              <a:gd name="connsiteY3" fmla="*/ 1825570 h 1825569"/>
              <a:gd name="connsiteX4" fmla="*/ 0 w 1825569"/>
              <a:gd name="connsiteY4" fmla="*/ 912785 h 182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569" h="1825569">
                <a:moveTo>
                  <a:pt x="0" y="912785"/>
                </a:moveTo>
                <a:cubicBezTo>
                  <a:pt x="0" y="408668"/>
                  <a:pt x="408668" y="0"/>
                  <a:pt x="912785" y="0"/>
                </a:cubicBezTo>
                <a:cubicBezTo>
                  <a:pt x="1416902" y="0"/>
                  <a:pt x="1825570" y="408668"/>
                  <a:pt x="1825570" y="912785"/>
                </a:cubicBezTo>
                <a:cubicBezTo>
                  <a:pt x="1825570" y="1416902"/>
                  <a:pt x="1416902" y="1825570"/>
                  <a:pt x="912785" y="1825570"/>
                </a:cubicBezTo>
                <a:cubicBezTo>
                  <a:pt x="408668" y="1825570"/>
                  <a:pt x="0" y="1416902"/>
                  <a:pt x="0" y="912785"/>
                </a:cubicBezTo>
                <a:close/>
              </a:path>
            </a:pathLst>
          </a:custGeom>
        </p:spPr>
        <p:style>
          <a:lnRef idx="2">
            <a:schemeClr val="lt1">
              <a:hueOff val="0"/>
              <a:satOff val="0"/>
              <a:lumOff val="0"/>
              <a:alphaOff val="0"/>
            </a:schemeClr>
          </a:lnRef>
          <a:fillRef idx="1">
            <a:schemeClr val="accent2">
              <a:alpha val="90000"/>
              <a:hueOff val="0"/>
              <a:satOff val="0"/>
              <a:lumOff val="0"/>
              <a:alphaOff val="-32000"/>
            </a:schemeClr>
          </a:fillRef>
          <a:effectRef idx="0">
            <a:schemeClr val="accent2">
              <a:alpha val="90000"/>
              <a:hueOff val="0"/>
              <a:satOff val="0"/>
              <a:lumOff val="0"/>
              <a:alphaOff val="-32000"/>
            </a:schemeClr>
          </a:effectRef>
          <a:fontRef idx="minor">
            <a:schemeClr val="lt1"/>
          </a:fontRef>
        </p:style>
        <p:txBody>
          <a:bodyPr spcFirstLastPara="0" vert="horz" wrap="square" lIns="290208" tIns="290208" rIns="290208" bIns="290208" numCol="1" spcCol="1270" anchor="ctr" anchorCtr="0">
            <a:noAutofit/>
          </a:bodyPr>
          <a:lstStyle/>
          <a:p>
            <a:pPr marL="0" lvl="0" indent="0" algn="ctr" defTabSz="800100">
              <a:lnSpc>
                <a:spcPct val="90000"/>
              </a:lnSpc>
              <a:spcBef>
                <a:spcPct val="0"/>
              </a:spcBef>
              <a:spcAft>
                <a:spcPct val="35000"/>
              </a:spcAft>
              <a:buNone/>
            </a:pPr>
            <a:r>
              <a:rPr lang="fr-FR" sz="1800" kern="1200" dirty="0"/>
              <a:t>persévérance</a:t>
            </a:r>
          </a:p>
        </p:txBody>
      </p:sp>
      <p:sp>
        <p:nvSpPr>
          <p:cNvPr id="24" name="Forme libre : forme 23">
            <a:extLst>
              <a:ext uri="{FF2B5EF4-FFF2-40B4-BE49-F238E27FC236}">
                <a16:creationId xmlns:a16="http://schemas.microsoft.com/office/drawing/2014/main" id="{98DC70D7-0FEF-F0CE-BCE8-BE1131690DA8}"/>
              </a:ext>
            </a:extLst>
          </p:cNvPr>
          <p:cNvSpPr/>
          <p:nvPr/>
        </p:nvSpPr>
        <p:spPr>
          <a:xfrm>
            <a:off x="5726749" y="4023880"/>
            <a:ext cx="1825569" cy="1825569"/>
          </a:xfrm>
          <a:custGeom>
            <a:avLst/>
            <a:gdLst>
              <a:gd name="connsiteX0" fmla="*/ 0 w 1825569"/>
              <a:gd name="connsiteY0" fmla="*/ 912785 h 1825569"/>
              <a:gd name="connsiteX1" fmla="*/ 912785 w 1825569"/>
              <a:gd name="connsiteY1" fmla="*/ 0 h 1825569"/>
              <a:gd name="connsiteX2" fmla="*/ 1825570 w 1825569"/>
              <a:gd name="connsiteY2" fmla="*/ 912785 h 1825569"/>
              <a:gd name="connsiteX3" fmla="*/ 912785 w 1825569"/>
              <a:gd name="connsiteY3" fmla="*/ 1825570 h 1825569"/>
              <a:gd name="connsiteX4" fmla="*/ 0 w 1825569"/>
              <a:gd name="connsiteY4" fmla="*/ 912785 h 182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569" h="1825569">
                <a:moveTo>
                  <a:pt x="0" y="912785"/>
                </a:moveTo>
                <a:cubicBezTo>
                  <a:pt x="0" y="408668"/>
                  <a:pt x="408668" y="0"/>
                  <a:pt x="912785" y="0"/>
                </a:cubicBezTo>
                <a:cubicBezTo>
                  <a:pt x="1416902" y="0"/>
                  <a:pt x="1825570" y="408668"/>
                  <a:pt x="1825570" y="912785"/>
                </a:cubicBezTo>
                <a:cubicBezTo>
                  <a:pt x="1825570" y="1416902"/>
                  <a:pt x="1416902" y="1825570"/>
                  <a:pt x="912785" y="1825570"/>
                </a:cubicBezTo>
                <a:cubicBezTo>
                  <a:pt x="408668" y="1825570"/>
                  <a:pt x="0" y="1416902"/>
                  <a:pt x="0" y="912785"/>
                </a:cubicBezTo>
                <a:close/>
              </a:path>
            </a:pathLst>
          </a:custGeom>
          <a:solidFill>
            <a:srgbClr val="1688AE">
              <a:alpha val="50000"/>
            </a:srgbClr>
          </a:solidFill>
        </p:spPr>
        <p:style>
          <a:lnRef idx="2">
            <a:schemeClr val="lt1">
              <a:hueOff val="0"/>
              <a:satOff val="0"/>
              <a:lumOff val="0"/>
              <a:alphaOff val="0"/>
            </a:schemeClr>
          </a:lnRef>
          <a:fillRef idx="1">
            <a:scrgbClr r="0" g="0" b="0"/>
          </a:fillRef>
          <a:effectRef idx="0">
            <a:schemeClr val="accent2">
              <a:alpha val="90000"/>
              <a:hueOff val="0"/>
              <a:satOff val="0"/>
              <a:lumOff val="0"/>
              <a:alphaOff val="-40000"/>
            </a:schemeClr>
          </a:effectRef>
          <a:fontRef idx="minor">
            <a:schemeClr val="lt1"/>
          </a:fontRef>
        </p:style>
        <p:txBody>
          <a:bodyPr spcFirstLastPara="0" vert="horz" wrap="square" lIns="310528" tIns="310528" rIns="310528" bIns="310528" numCol="1" spcCol="1270" anchor="ctr" anchorCtr="0">
            <a:noAutofit/>
          </a:bodyPr>
          <a:lstStyle/>
          <a:p>
            <a:pPr marL="0" lvl="0" indent="0" algn="ctr" defTabSz="1511300">
              <a:lnSpc>
                <a:spcPct val="90000"/>
              </a:lnSpc>
              <a:spcBef>
                <a:spcPct val="0"/>
              </a:spcBef>
              <a:spcAft>
                <a:spcPct val="35000"/>
              </a:spcAft>
              <a:buNone/>
            </a:pPr>
            <a:r>
              <a:rPr lang="fr-FR" sz="3400" kern="1200" dirty="0"/>
              <a:t>égalité</a:t>
            </a:r>
          </a:p>
        </p:txBody>
      </p:sp>
      <p:sp>
        <p:nvSpPr>
          <p:cNvPr id="25" name="ZoneTexte 24">
            <a:extLst>
              <a:ext uri="{FF2B5EF4-FFF2-40B4-BE49-F238E27FC236}">
                <a16:creationId xmlns:a16="http://schemas.microsoft.com/office/drawing/2014/main" id="{6EED8B8A-EE0E-7612-29C9-B05D6239E387}"/>
              </a:ext>
            </a:extLst>
          </p:cNvPr>
          <p:cNvSpPr txBox="1"/>
          <p:nvPr/>
        </p:nvSpPr>
        <p:spPr>
          <a:xfrm>
            <a:off x="225344" y="2615770"/>
            <a:ext cx="7956605" cy="1077218"/>
          </a:xfrm>
          <a:prstGeom prst="rect">
            <a:avLst/>
          </a:prstGeom>
          <a:noFill/>
        </p:spPr>
        <p:txBody>
          <a:bodyPr wrap="square" rtlCol="0">
            <a:spAutoFit/>
          </a:bodyPr>
          <a:lstStyle/>
          <a:p>
            <a:pPr algn="ctr"/>
            <a:r>
              <a:rPr lang="fr-FR" sz="3200" b="1" i="1" dirty="0">
                <a:solidFill>
                  <a:srgbClr val="1688AE"/>
                </a:solidFill>
                <a:effectLst/>
                <a:latin typeface="Calibri Light" panose="020F0302020204030204" pitchFamily="34" charset="0"/>
                <a:ea typeface="Calibri" panose="020F0502020204030204" pitchFamily="34" charset="0"/>
                <a:cs typeface="Calibri Light" panose="020F0302020204030204" pitchFamily="34" charset="0"/>
              </a:rPr>
              <a:t>« Le sport est un instrument peu coûteux, </a:t>
            </a:r>
            <a:br>
              <a:rPr lang="fr-FR" sz="3200" b="1" i="1" dirty="0">
                <a:solidFill>
                  <a:srgbClr val="1688AE"/>
                </a:solidFill>
                <a:effectLst/>
                <a:latin typeface="Calibri Light" panose="020F0302020204030204" pitchFamily="34" charset="0"/>
                <a:ea typeface="Calibri" panose="020F0502020204030204" pitchFamily="34" charset="0"/>
                <a:cs typeface="Calibri Light" panose="020F0302020204030204" pitchFamily="34" charset="0"/>
              </a:rPr>
            </a:br>
            <a:r>
              <a:rPr lang="fr-FR" sz="3200" b="1" i="1" dirty="0">
                <a:solidFill>
                  <a:srgbClr val="1688AE"/>
                </a:solidFill>
                <a:effectLst/>
                <a:latin typeface="Calibri Light" panose="020F0302020204030204" pitchFamily="34" charset="0"/>
                <a:ea typeface="Calibri" panose="020F0502020204030204" pitchFamily="34" charset="0"/>
                <a:cs typeface="Calibri Light" panose="020F0302020204030204" pitchFamily="34" charset="0"/>
              </a:rPr>
              <a:t>à l’impact très élevé »</a:t>
            </a:r>
            <a:endParaRPr lang="fr-FR" sz="3200" b="1" i="1" dirty="0">
              <a:solidFill>
                <a:srgbClr val="1688AE"/>
              </a:solidFill>
              <a:latin typeface="Calibri Light" panose="020F0302020204030204" pitchFamily="34" charset="0"/>
              <a:cs typeface="Calibri Light" panose="020F0302020204030204" pitchFamily="34" charset="0"/>
            </a:endParaRPr>
          </a:p>
        </p:txBody>
      </p:sp>
      <p:sp>
        <p:nvSpPr>
          <p:cNvPr id="26" name="ZoneTexte 25">
            <a:extLst>
              <a:ext uri="{FF2B5EF4-FFF2-40B4-BE49-F238E27FC236}">
                <a16:creationId xmlns:a16="http://schemas.microsoft.com/office/drawing/2014/main" id="{752F4345-C1F0-1DC3-A335-6BD3F570A175}"/>
              </a:ext>
            </a:extLst>
          </p:cNvPr>
          <p:cNvSpPr txBox="1"/>
          <p:nvPr/>
        </p:nvSpPr>
        <p:spPr>
          <a:xfrm>
            <a:off x="1016060" y="4556787"/>
            <a:ext cx="3739879" cy="2585323"/>
          </a:xfrm>
          <a:prstGeom prst="rect">
            <a:avLst/>
          </a:prstGeom>
          <a:noFill/>
          <a:ln w="19050">
            <a:solidFill>
              <a:srgbClr val="1688AE"/>
            </a:solidFill>
            <a:prstDash val="dashDot"/>
          </a:ln>
        </p:spPr>
        <p:txBody>
          <a:bodyPr wrap="square" rtlCol="0">
            <a:spAutoFit/>
          </a:bodyPr>
          <a:lstStyle/>
          <a:p>
            <a:pPr marL="457200" indent="-457200">
              <a:buFont typeface="Arial" panose="020B0604020202020204" pitchFamily="34" charset="0"/>
              <a:buChar char="•"/>
            </a:pPr>
            <a:r>
              <a:rPr lang="fr-FR" dirty="0">
                <a:solidFill>
                  <a:srgbClr val="C27676"/>
                </a:solidFill>
              </a:rPr>
              <a:t>Confiance en soi</a:t>
            </a:r>
          </a:p>
          <a:p>
            <a:pPr marL="457200" indent="-457200">
              <a:buFont typeface="Arial" panose="020B0604020202020204" pitchFamily="34" charset="0"/>
              <a:buChar char="•"/>
            </a:pPr>
            <a:r>
              <a:rPr lang="fr-FR" dirty="0">
                <a:solidFill>
                  <a:srgbClr val="C27676"/>
                </a:solidFill>
              </a:rPr>
              <a:t>Image</a:t>
            </a:r>
          </a:p>
          <a:p>
            <a:pPr marL="457200" indent="-457200">
              <a:buFont typeface="Arial" panose="020B0604020202020204" pitchFamily="34" charset="0"/>
              <a:buChar char="•"/>
            </a:pPr>
            <a:r>
              <a:rPr lang="fr-FR" dirty="0">
                <a:solidFill>
                  <a:srgbClr val="C27676"/>
                </a:solidFill>
              </a:rPr>
              <a:t>Autonomie</a:t>
            </a:r>
          </a:p>
          <a:p>
            <a:pPr marL="457200" indent="-457200">
              <a:buFont typeface="Arial" panose="020B0604020202020204" pitchFamily="34" charset="0"/>
              <a:buChar char="•"/>
            </a:pPr>
            <a:r>
              <a:rPr lang="fr-FR" dirty="0">
                <a:solidFill>
                  <a:srgbClr val="C27676"/>
                </a:solidFill>
              </a:rPr>
              <a:t>Prise d’initiative</a:t>
            </a:r>
          </a:p>
          <a:p>
            <a:pPr marL="457200" indent="-457200">
              <a:buFont typeface="Arial" panose="020B0604020202020204" pitchFamily="34" charset="0"/>
              <a:buChar char="•"/>
            </a:pPr>
            <a:r>
              <a:rPr lang="fr-FR" dirty="0">
                <a:solidFill>
                  <a:srgbClr val="C27676"/>
                </a:solidFill>
              </a:rPr>
              <a:t>Responsabilisation</a:t>
            </a:r>
          </a:p>
          <a:p>
            <a:pPr marL="457200" indent="-457200">
              <a:buFont typeface="Arial" panose="020B0604020202020204" pitchFamily="34" charset="0"/>
              <a:buChar char="•"/>
            </a:pPr>
            <a:r>
              <a:rPr lang="fr-FR" dirty="0">
                <a:solidFill>
                  <a:srgbClr val="C27676"/>
                </a:solidFill>
              </a:rPr>
              <a:t>Gestion des émotions</a:t>
            </a:r>
          </a:p>
        </p:txBody>
      </p:sp>
      <p:pic>
        <p:nvPicPr>
          <p:cNvPr id="28" name="Image 27">
            <a:extLst>
              <a:ext uri="{FF2B5EF4-FFF2-40B4-BE49-F238E27FC236}">
                <a16:creationId xmlns:a16="http://schemas.microsoft.com/office/drawing/2014/main" id="{CE21BD8D-092E-62DE-B838-A3D2EB81E376}"/>
              </a:ext>
            </a:extLst>
          </p:cNvPr>
          <p:cNvPicPr>
            <a:picLocks noChangeAspect="1"/>
          </p:cNvPicPr>
          <p:nvPr/>
        </p:nvPicPr>
        <p:blipFill rotWithShape="1">
          <a:blip r:embed="rId4">
            <a:extLst>
              <a:ext uri="{28A0092B-C50C-407E-A947-70E740481C1C}">
                <a14:useLocalDpi xmlns:a14="http://schemas.microsoft.com/office/drawing/2010/main" val="0"/>
              </a:ext>
            </a:extLst>
          </a:blip>
          <a:srcRect l="6523" t="11702" r="13077" b="9794"/>
          <a:stretch/>
        </p:blipFill>
        <p:spPr>
          <a:xfrm>
            <a:off x="13213080" y="3453434"/>
            <a:ext cx="3719358" cy="5456000"/>
          </a:xfrm>
          <a:prstGeom prst="rect">
            <a:avLst/>
          </a:prstGeom>
        </p:spPr>
      </p:pic>
    </p:spTree>
    <p:extLst>
      <p:ext uri="{BB962C8B-B14F-4D97-AF65-F5344CB8AC3E}">
        <p14:creationId xmlns:p14="http://schemas.microsoft.com/office/powerpoint/2010/main" val="41499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6"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Personnalisé 1">
    <a:dk1>
      <a:srgbClr val="1688AE"/>
    </a:dk1>
    <a:lt1>
      <a:srgbClr val="FFFFFF"/>
    </a:lt1>
    <a:dk2>
      <a:srgbClr val="1688AE"/>
    </a:dk2>
    <a:lt2>
      <a:srgbClr val="D4EDFC"/>
    </a:lt2>
    <a:accent1>
      <a:srgbClr val="1688AE"/>
    </a:accent1>
    <a:accent2>
      <a:srgbClr val="92C56E"/>
    </a:accent2>
    <a:accent3>
      <a:srgbClr val="1DBADF"/>
    </a:accent3>
    <a:accent4>
      <a:srgbClr val="00ACA9"/>
    </a:accent4>
    <a:accent5>
      <a:srgbClr val="271D67"/>
    </a:accent5>
    <a:accent6>
      <a:srgbClr val="8D6BA0"/>
    </a:accent6>
    <a:hlink>
      <a:srgbClr val="FFFFFF"/>
    </a:hlink>
    <a:folHlink>
      <a:srgbClr val="A1B3B9"/>
    </a:folHlink>
  </a:clrScheme>
  <a:fontScheme name="Personnalisé 6">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1607</Words>
  <Application>Microsoft Office PowerPoint</Application>
  <PresentationFormat>Personnalisé</PresentationFormat>
  <Paragraphs>314</Paragraphs>
  <Slides>47</Slides>
  <Notes>25</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47</vt:i4>
      </vt:variant>
    </vt:vector>
  </HeadingPairs>
  <TitlesOfParts>
    <vt:vector size="56" baseType="lpstr">
      <vt:lpstr>Arial</vt:lpstr>
      <vt:lpstr>Arial Black</vt:lpstr>
      <vt:lpstr>Calibri</vt:lpstr>
      <vt:lpstr>Calibri Light</vt:lpstr>
      <vt:lpstr>Century Gothic</vt:lpstr>
      <vt:lpstr>Roboto</vt:lpstr>
      <vt:lpstr>Symbol</vt:lpstr>
      <vt:lpstr>Wingdings 2</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Thales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mikailoff</dc:creator>
  <cp:lastModifiedBy>Sylvie Wagner</cp:lastModifiedBy>
  <cp:revision>77</cp:revision>
  <cp:lastPrinted>2015-08-21T15:13:36Z</cp:lastPrinted>
  <dcterms:created xsi:type="dcterms:W3CDTF">2015-06-29T11:53:57Z</dcterms:created>
  <dcterms:modified xsi:type="dcterms:W3CDTF">2023-06-06T15:15:30Z</dcterms:modified>
</cp:coreProperties>
</file>